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1408862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1pPr>
    <a:lvl2pPr marL="1408862" algn="l" defTabSz="1408862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2pPr>
    <a:lvl3pPr marL="2817724" algn="l" defTabSz="1408862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3pPr>
    <a:lvl4pPr marL="4226585" algn="l" defTabSz="1408862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4pPr>
    <a:lvl5pPr marL="5635447" algn="l" defTabSz="1408862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5pPr>
    <a:lvl6pPr marL="7044309" algn="l" defTabSz="1408862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6pPr>
    <a:lvl7pPr marL="8453171" algn="l" defTabSz="1408862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7pPr>
    <a:lvl8pPr marL="9862033" algn="l" defTabSz="1408862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8pPr>
    <a:lvl9pPr marL="11270894" algn="l" defTabSz="1408862" rtl="0" eaLnBrk="1" latinLnBrk="0" hangingPunct="1">
      <a:defRPr sz="55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2B42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1" autoAdjust="0"/>
    <p:restoredTop sz="94660"/>
  </p:normalViewPr>
  <p:slideViewPr>
    <p:cSldViewPr snapToGrid="0">
      <p:cViewPr>
        <p:scale>
          <a:sx n="33" d="100"/>
          <a:sy n="33" d="100"/>
        </p:scale>
        <p:origin x="300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441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7607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74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294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43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4626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259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226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926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4641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050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B1757-3526-4BC1-B2DE-27E91876FB06}" type="datetimeFigureOut">
              <a:rPr lang="de-DE" smtClean="0"/>
              <a:t>29.02.2020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898F3-1956-46A6-9934-9334BDA28F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739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3421" y="1889960"/>
            <a:ext cx="20024725" cy="3048377"/>
          </a:xfrm>
        </p:spPr>
        <p:txBody>
          <a:bodyPr>
            <a:normAutofit/>
          </a:bodyPr>
          <a:lstStyle/>
          <a:p>
            <a:r>
              <a:rPr lang="en-US" sz="8558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de-DE" sz="855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742288" y="29436823"/>
            <a:ext cx="4838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de-DE" sz="2000" b="1" i="1" dirty="0">
                <a:solidFill>
                  <a:srgbClr val="777777"/>
                </a:solidFill>
                <a:latin typeface="Arial" charset="0"/>
              </a:rPr>
              <a:t>https://se.informatik.uni-wuerzburg.de</a:t>
            </a:r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3124200" y="5114239"/>
            <a:ext cx="15938500" cy="805025"/>
          </a:xfrm>
          <a:prstGeom prst="rect">
            <a:avLst/>
          </a:prstGeom>
        </p:spPr>
        <p:txBody>
          <a:bodyPr vert="horz" lIns="279464" tIns="139732" rIns="279464" bIns="13973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9" dirty="0">
                <a:latin typeface="Arial" panose="020B0604020202020204" pitchFamily="34" charset="0"/>
                <a:cs typeface="Arial" panose="020B0604020202020204" pitchFamily="34" charset="0"/>
              </a:rPr>
              <a:t>Authors - University of Würzburg, Germany</a:t>
            </a:r>
          </a:p>
          <a:p>
            <a:pPr algn="l"/>
            <a:endParaRPr lang="en-US" sz="320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sz="55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Untertitel 2"/>
          <p:cNvSpPr txBox="1">
            <a:spLocks/>
          </p:cNvSpPr>
          <p:nvPr/>
        </p:nvSpPr>
        <p:spPr>
          <a:xfrm>
            <a:off x="6321233" y="5508798"/>
            <a:ext cx="10913222" cy="1084698"/>
          </a:xfrm>
          <a:prstGeom prst="rect">
            <a:avLst/>
          </a:prstGeom>
        </p:spPr>
        <p:txBody>
          <a:bodyPr vert="horz" lIns="279464" tIns="139732" rIns="279464" bIns="139732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11C24F9-7D9D-4F2A-9520-D40F2974EA05}"/>
              </a:ext>
            </a:extLst>
          </p:cNvPr>
          <p:cNvSpPr txBox="1"/>
          <p:nvPr/>
        </p:nvSpPr>
        <p:spPr>
          <a:xfrm>
            <a:off x="11150579" y="19612651"/>
            <a:ext cx="8781938" cy="1170653"/>
          </a:xfrm>
          <a:prstGeom prst="rect">
            <a:avLst/>
          </a:prstGeom>
          <a:noFill/>
        </p:spPr>
        <p:txBody>
          <a:bodyPr wrap="square" numCol="1" rtlCol="0">
            <a:noAutofit/>
          </a:bodyPr>
          <a:lstStyle/>
          <a:p>
            <a:pPr>
              <a:buClr>
                <a:srgbClr val="0000FF"/>
              </a:buClr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158BF8F7-6664-467C-ABD2-512EEBBCBDD1}"/>
              </a:ext>
            </a:extLst>
          </p:cNvPr>
          <p:cNvSpPr/>
          <p:nvPr/>
        </p:nvSpPr>
        <p:spPr>
          <a:xfrm>
            <a:off x="742288" y="6069226"/>
            <a:ext cx="19899048" cy="180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953" dirty="0">
                <a:solidFill>
                  <a:srgbClr val="2B4277"/>
                </a:solidFill>
              </a:rPr>
              <a:t> 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612ABF91-AE1C-4315-80E3-C554EC485161}"/>
              </a:ext>
            </a:extLst>
          </p:cNvPr>
          <p:cNvSpPr/>
          <p:nvPr/>
        </p:nvSpPr>
        <p:spPr>
          <a:xfrm>
            <a:off x="742289" y="29170353"/>
            <a:ext cx="19899046" cy="180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953">
              <a:solidFill>
                <a:srgbClr val="002060"/>
              </a:solidFill>
            </a:endParaRP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0F3F4EBE-0EC9-4D12-96A8-4A2E9AAC6E34}"/>
              </a:ext>
            </a:extLst>
          </p:cNvPr>
          <p:cNvSpPr txBox="1"/>
          <p:nvPr/>
        </p:nvSpPr>
        <p:spPr>
          <a:xfrm>
            <a:off x="742288" y="8033627"/>
            <a:ext cx="19899047" cy="6133997"/>
          </a:xfrm>
          <a:prstGeom prst="rect">
            <a:avLst/>
          </a:prstGeom>
          <a:noFill/>
        </p:spPr>
        <p:txBody>
          <a:bodyPr wrap="square" numCol="1" rtlCol="0">
            <a:noAutofit/>
          </a:bodyPr>
          <a:lstStyle/>
          <a:p>
            <a:pPr marL="457200" lvl="0" indent="-457200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1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F1BF3D35-A319-4EAC-AF9E-03EFB478070E}"/>
              </a:ext>
            </a:extLst>
          </p:cNvPr>
          <p:cNvSpPr/>
          <p:nvPr/>
        </p:nvSpPr>
        <p:spPr>
          <a:xfrm>
            <a:off x="679450" y="27852960"/>
            <a:ext cx="19961885" cy="81616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[1] Reference 1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62ACE859-EED7-4B21-B8E9-347F16EDF7B6}"/>
              </a:ext>
            </a:extLst>
          </p:cNvPr>
          <p:cNvSpPr txBox="1"/>
          <p:nvPr/>
        </p:nvSpPr>
        <p:spPr>
          <a:xfrm>
            <a:off x="949099" y="6818261"/>
            <a:ext cx="19899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0000FF"/>
              </a:buClr>
            </a:pPr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Caption 1</a:t>
            </a:r>
          </a:p>
        </p:txBody>
      </p:sp>
      <p:pic>
        <p:nvPicPr>
          <p:cNvPr id="17" name="Picture 9" descr="unilogo4c">
            <a:extLst>
              <a:ext uri="{FF2B5EF4-FFF2-40B4-BE49-F238E27FC236}">
                <a16:creationId xmlns:a16="http://schemas.microsoft.com/office/drawing/2014/main" id="{0A52265D-5B11-44D5-97CB-578186915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16611" y="411309"/>
            <a:ext cx="20024724" cy="1562624"/>
          </a:xfrm>
          <a:prstGeom prst="rect">
            <a:avLst/>
          </a:prstGeom>
          <a:noFill/>
        </p:spPr>
      </p:pic>
      <p:pic>
        <p:nvPicPr>
          <p:cNvPr id="18" name="Picture 4">
            <a:extLst>
              <a:ext uri="{FF2B5EF4-FFF2-40B4-BE49-F238E27FC236}">
                <a16:creationId xmlns:a16="http://schemas.microsoft.com/office/drawing/2014/main" id="{41516012-521A-4EAE-98EC-0FA692A941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98477" y="728887"/>
            <a:ext cx="6592440" cy="95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742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27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Marwin</dc:creator>
  <cp:lastModifiedBy>sudo</cp:lastModifiedBy>
  <cp:revision>51</cp:revision>
  <dcterms:created xsi:type="dcterms:W3CDTF">2017-09-10T20:10:01Z</dcterms:created>
  <dcterms:modified xsi:type="dcterms:W3CDTF">2020-02-29T19:23:26Z</dcterms:modified>
</cp:coreProperties>
</file>