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330" r:id="rId2"/>
    <p:sldId id="332" r:id="rId3"/>
    <p:sldId id="333" r:id="rId4"/>
    <p:sldId id="337" r:id="rId5"/>
    <p:sldId id="338" r:id="rId6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kas Iffländer" initials="LI" lastIdx="2" clrIdx="0">
    <p:extLst>
      <p:ext uri="{19B8F6BF-5375-455C-9EA6-DF929625EA0E}">
        <p15:presenceInfo xmlns:p15="http://schemas.microsoft.com/office/powerpoint/2012/main" userId="5d1ee3beb6b512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06AAB"/>
    <a:srgbClr val="29BA68"/>
    <a:srgbClr val="0000FF"/>
    <a:srgbClr val="008439"/>
    <a:srgbClr val="8A8A8A"/>
    <a:srgbClr val="B97000"/>
    <a:srgbClr val="B92700"/>
    <a:srgbClr val="66FF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3" autoAdjust="0"/>
    <p:restoredTop sz="84396" autoAdjust="0"/>
  </p:normalViewPr>
  <p:slideViewPr>
    <p:cSldViewPr>
      <p:cViewPr varScale="1">
        <p:scale>
          <a:sx n="96" d="100"/>
          <a:sy n="96" d="100"/>
        </p:scale>
        <p:origin x="21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8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3" d="100"/>
          <a:sy n="113" d="100"/>
        </p:scale>
        <p:origin x="5220" y="8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13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485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fld id="{66D17C0D-3159-464E-A332-7C83698A29E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4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9243"/>
            <a:ext cx="4984750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Klicken Sie, um die Formate des Vorlagentextes zu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1643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1643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 b="0">
                <a:latin typeface="Times New Roman" pitchFamily="18" charset="0"/>
              </a:defRPr>
            </a:lvl1pPr>
          </a:lstStyle>
          <a:p>
            <a:fld id="{412C2970-D838-4E16-9F7E-5362C8D6E63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21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7" name="Picture 9" descr="unilogo4c"/>
          <p:cNvPicPr>
            <a:picLocks noChangeAspect="1" noChangeArrowheads="1"/>
          </p:cNvPicPr>
          <p:nvPr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431802"/>
            <a:ext cx="9144000" cy="898525"/>
          </a:xfrm>
          <a:prstGeom prst="rect">
            <a:avLst/>
          </a:prstGeom>
          <a:noFill/>
        </p:spPr>
      </p:pic>
      <p:sp>
        <p:nvSpPr>
          <p:cNvPr id="1812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66713" y="1960563"/>
            <a:ext cx="8410575" cy="1828800"/>
          </a:xfrm>
        </p:spPr>
        <p:txBody>
          <a:bodyPr/>
          <a:lstStyle>
            <a:lvl1pPr>
              <a:defRPr sz="400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353924" y="4693478"/>
            <a:ext cx="6400800" cy="1471826"/>
          </a:xfrm>
        </p:spPr>
        <p:txBody>
          <a:bodyPr lIns="91440" tIns="45720" rIns="91440" bIns="45720"/>
          <a:lstStyle>
            <a:lvl1pPr marL="0" indent="0" algn="ctr">
              <a:buFont typeface="Wingdings 3" pitchFamily="18" charset="2"/>
              <a:buNone/>
              <a:defRPr b="0" baseline="0">
                <a:solidFill>
                  <a:schemeClr val="tx1"/>
                </a:solidFill>
              </a:defRPr>
            </a:lvl1pPr>
          </a:lstStyle>
          <a:p>
            <a:r>
              <a:rPr lang="en-US" kern="0" dirty="0"/>
              <a:t>Author</a:t>
            </a:r>
          </a:p>
          <a:p>
            <a:r>
              <a:rPr lang="de-DE" kern="0" dirty="0"/>
              <a:t>Supervisor:</a:t>
            </a:r>
            <a:r>
              <a:rPr lang="de-DE" kern="0" baseline="0" dirty="0"/>
              <a:t> Betreuer</a:t>
            </a:r>
          </a:p>
          <a:p>
            <a:fld id="{7053C6C0-9AEC-4E76-8263-7DA176939337}" type="datetime1">
              <a:rPr lang="en-US" kern="0" smtClean="0"/>
              <a:pPr/>
              <a:t>2/2/2017</a:t>
            </a:fld>
            <a:endParaRPr lang="de-DE" kern="0" dirty="0"/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1403648" y="6237312"/>
            <a:ext cx="64801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000" i="1" dirty="0">
                <a:solidFill>
                  <a:srgbClr val="777777"/>
                </a:solidFill>
                <a:latin typeface="Arial" charset="0"/>
              </a:rPr>
              <a:t>http://se.informatik.uni-wuerzburg.de/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" y="6921631"/>
            <a:ext cx="1777589" cy="3132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32768" y="6921631"/>
            <a:ext cx="1777589" cy="31320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65534" y="6921631"/>
            <a:ext cx="1777581" cy="31320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518935" y="6921631"/>
            <a:ext cx="1777589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377963" y="6921631"/>
            <a:ext cx="1759433" cy="31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3115" y="625294"/>
            <a:ext cx="3512110" cy="511540"/>
          </a:xfrm>
          <a:prstGeom prst="rect">
            <a:avLst/>
          </a:prstGeom>
        </p:spPr>
      </p:pic>
      <p:sp>
        <p:nvSpPr>
          <p:cNvPr id="18" name="Rectangle 5"/>
          <p:cNvSpPr txBox="1">
            <a:spLocks noChangeArrowheads="1"/>
          </p:cNvSpPr>
          <p:nvPr userDrawn="1"/>
        </p:nvSpPr>
        <p:spPr bwMode="auto">
          <a:xfrm>
            <a:off x="1353924" y="3979890"/>
            <a:ext cx="6400800" cy="42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1200"/>
              </a:spcBef>
              <a:spcAft>
                <a:spcPts val="600"/>
              </a:spcAft>
              <a:buClr>
                <a:srgbClr val="063D79"/>
              </a:buClr>
              <a:buSzPct val="80000"/>
              <a:buFont typeface="Wingdings 3" pitchFamily="18" charset="2"/>
              <a:buNone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SzPct val="100000"/>
              <a:buFont typeface="Wingdings" panose="05000000000000000000" pitchFamily="2" charset="2"/>
              <a:buChar char="Ø"/>
              <a:defRPr sz="18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–"/>
              <a:defRPr sz="1600">
                <a:solidFill>
                  <a:srgbClr val="4D4D4D"/>
                </a:solidFill>
                <a:latin typeface="+mn-lt"/>
              </a:defRPr>
            </a:lvl3pPr>
            <a:lvl4pPr marL="15621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+mn-lt"/>
              </a:defRPr>
            </a:lvl4pPr>
            <a:lvl5pPr marL="19812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 "/>
              <a:defRPr sz="1600">
                <a:solidFill>
                  <a:srgbClr val="4D4D4D"/>
                </a:solidFill>
                <a:latin typeface="+mn-lt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de-DE" kern="0" dirty="0"/>
              <a:t>Master‘s Thesis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0842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30167"/>
            <a:ext cx="2000250" cy="59896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167"/>
            <a:ext cx="5848350" cy="5989637"/>
          </a:xfrm>
        </p:spPr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No Breadcrumb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2" y="908720"/>
            <a:ext cx="7993063" cy="518457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8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2" y="984052"/>
            <a:ext cx="7993063" cy="5109244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8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9144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39243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56" name="Rectangle 32"/>
          <p:cNvSpPr>
            <a:spLocks noChangeArrowheads="1"/>
          </p:cNvSpPr>
          <p:nvPr/>
        </p:nvSpPr>
        <p:spPr bwMode="auto">
          <a:xfrm>
            <a:off x="611188" y="6237288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40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2" y="30163"/>
            <a:ext cx="799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Klicken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/>
              <a:t>Zweite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80249" name="Rectangle 25"/>
          <p:cNvSpPr>
            <a:spLocks noChangeArrowheads="1"/>
          </p:cNvSpPr>
          <p:nvPr/>
        </p:nvSpPr>
        <p:spPr bwMode="auto">
          <a:xfrm>
            <a:off x="3331528" y="6584950"/>
            <a:ext cx="246460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de-DE" sz="1200" b="0" i="1" dirty="0">
                <a:latin typeface="+mn-lt"/>
              </a:rPr>
              <a:t>Author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4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 sz="1400"/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8627226" y="6409069"/>
            <a:ext cx="381836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/>
            <a:fld id="{AA316C04-7673-4CAB-99E0-6C1D8F626C8B}" type="slidenum">
              <a:rPr lang="de-DE" sz="1200" b="0">
                <a:solidFill>
                  <a:schemeClr val="tx1"/>
                </a:solidFill>
              </a:rPr>
              <a:pPr algn="r"/>
              <a:t>‹Nr.›</a:t>
            </a:fld>
            <a:endParaRPr lang="de-DE" sz="1200" b="0" dirty="0">
              <a:solidFill>
                <a:schemeClr val="tx1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1282240" y="6237138"/>
            <a:ext cx="6563186" cy="3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0" i="0" kern="1200" dirty="0">
                <a:solidFill>
                  <a:srgbClr val="8A8A8A"/>
                </a:solidFill>
                <a:latin typeface="+mn-lt"/>
                <a:ea typeface="+mn-ea"/>
                <a:cs typeface="+mn-cs"/>
              </a:rPr>
              <a:t>Title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" y="6921631"/>
            <a:ext cx="1777589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832768" y="6921631"/>
            <a:ext cx="1777589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665534" y="6921631"/>
            <a:ext cx="1777581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5518935" y="6921631"/>
            <a:ext cx="1777589" cy="3132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377963" y="6921631"/>
            <a:ext cx="1759433" cy="313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6237138"/>
            <a:ext cx="620862" cy="6208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54" r:id="rId2"/>
    <p:sldLayoutId id="2147483664" r:id="rId3"/>
    <p:sldLayoutId id="2147483667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ts val="1200"/>
        </a:spcBef>
        <a:spcAft>
          <a:spcPts val="600"/>
        </a:spcAft>
        <a:buClr>
          <a:srgbClr val="063D79"/>
        </a:buClr>
        <a:buSzPct val="80000"/>
        <a:buFontTx/>
        <a:buNone/>
        <a:defRPr sz="2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SzPct val="100000"/>
        <a:buFont typeface="Wingdings" panose="05000000000000000000" pitchFamily="2" charset="2"/>
        <a:buChar char="Ø"/>
        <a:defRPr sz="1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Char char="–"/>
        <a:defRPr sz="1600">
          <a:solidFill>
            <a:schemeClr val="tx2"/>
          </a:solidFill>
          <a:latin typeface="+mn-lt"/>
        </a:defRPr>
      </a:lvl3pPr>
      <a:lvl4pPr marL="15621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Font typeface="Wingdings" panose="05000000000000000000" pitchFamily="2" charset="2"/>
        <a:buChar char="§"/>
        <a:defRPr sz="1600">
          <a:solidFill>
            <a:schemeClr val="tx2"/>
          </a:solidFill>
          <a:latin typeface="+mn-lt"/>
        </a:defRPr>
      </a:lvl4pPr>
      <a:lvl5pPr marL="1981200" indent="-228600" algn="l" rtl="0" eaLnBrk="1" fontAlgn="base" hangingPunct="1">
        <a:spcBef>
          <a:spcPts val="600"/>
        </a:spcBef>
        <a:spcAft>
          <a:spcPts val="600"/>
        </a:spcAft>
        <a:buClr>
          <a:srgbClr val="063D79"/>
        </a:buClr>
        <a:buChar char=" "/>
        <a:defRPr sz="1600">
          <a:solidFill>
            <a:schemeClr val="tx2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/>
              <a:t>Title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b="0" dirty="0"/>
              <a:t>Author</a:t>
            </a:r>
          </a:p>
          <a:p>
            <a:endParaRPr lang="de-DE" b="0" dirty="0"/>
          </a:p>
          <a:p>
            <a:fld id="{F91DCC54-73D7-4263-A1E7-97D417CA3EA4}" type="datetime1">
              <a:rPr lang="de-DE" b="0" smtClean="0"/>
              <a:t>06.02.2020</a:t>
            </a:fld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323849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BeispielSection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Überschrift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4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ist eine Beispielfolie</a:t>
            </a:r>
          </a:p>
          <a:p>
            <a:pPr lvl="1"/>
            <a:r>
              <a:rPr lang="de-DE" dirty="0"/>
              <a:t>Mit einem Beispielunterpunkt</a:t>
            </a:r>
          </a:p>
          <a:p>
            <a:pPr lvl="1"/>
            <a:r>
              <a:rPr lang="de-DE" dirty="0"/>
              <a:t>Und einem weiteren</a:t>
            </a:r>
          </a:p>
          <a:p>
            <a:pPr lvl="1"/>
            <a:r>
              <a:rPr lang="de-DE" dirty="0"/>
              <a:t>Und einem dritten</a:t>
            </a:r>
          </a:p>
          <a:p>
            <a:pPr lvl="2"/>
            <a:r>
              <a:rPr lang="de-DE" dirty="0"/>
              <a:t>Auch dieser kann noch Unterpunkte haben</a:t>
            </a:r>
          </a:p>
          <a:p>
            <a:pPr lvl="3"/>
            <a:r>
              <a:rPr lang="de-DE" dirty="0"/>
              <a:t>Oder noch mehr</a:t>
            </a:r>
          </a:p>
          <a:p>
            <a:r>
              <a:rPr lang="de-DE" dirty="0"/>
              <a:t>Oder wieder zurück auf Ebene 1</a:t>
            </a:r>
          </a:p>
          <a:p>
            <a:r>
              <a:rPr lang="de-DE" dirty="0"/>
              <a:t>Der Abstand ist hier größer</a:t>
            </a:r>
          </a:p>
          <a:p>
            <a:pPr lvl="1"/>
            <a:r>
              <a:rPr lang="de-DE" dirty="0"/>
              <a:t>Als hier</a:t>
            </a:r>
          </a:p>
        </p:txBody>
      </p:sp>
    </p:spTree>
    <p:extLst>
      <p:ext uri="{BB962C8B-B14F-4D97-AF65-F5344CB8AC3E}">
        <p14:creationId xmlns:p14="http://schemas.microsoft.com/office/powerpoint/2010/main" val="346264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Man kann auch Breadcrumbs verwenden</a:t>
            </a:r>
          </a:p>
          <a:p>
            <a:r>
              <a:rPr lang="de-DE" dirty="0"/>
              <a:t>Hier eine Vorlage zum Kopieren</a:t>
            </a:r>
          </a:p>
          <a:p>
            <a:r>
              <a:rPr lang="de-DE" dirty="0"/>
              <a:t>Möglicherweise muss man Anzahl und Position der Pfeile im Master-Layout ändern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467544" y="696813"/>
            <a:ext cx="7993063" cy="266700"/>
          </a:xfrm>
        </p:spPr>
        <p:txBody>
          <a:bodyPr/>
          <a:lstStyle/>
          <a:p>
            <a:pPr lvl="0"/>
            <a:r>
              <a:rPr lang="de-DE" sz="1400" b="1" kern="1200" dirty="0">
                <a:solidFill>
                  <a:srgbClr val="000000"/>
                </a:solidFill>
              </a:rPr>
              <a:t>Introduction</a:t>
            </a:r>
            <a:r>
              <a:rPr lang="de-DE" sz="1400" kern="1200" dirty="0">
                <a:solidFill>
                  <a:srgbClr val="969696"/>
                </a:solidFill>
              </a:rPr>
              <a:t>	Related Work	Approach	            Evaluation	       Conclusion</a:t>
            </a:r>
          </a:p>
        </p:txBody>
      </p:sp>
      <p:sp>
        <p:nvSpPr>
          <p:cNvPr id="5" name="Eingekerbter Richtungspfeil 11"/>
          <p:cNvSpPr/>
          <p:nvPr/>
        </p:nvSpPr>
        <p:spPr>
          <a:xfrm>
            <a:off x="187187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6" name="Eingekerbter Richtungspfeil 11"/>
          <p:cNvSpPr/>
          <p:nvPr/>
        </p:nvSpPr>
        <p:spPr>
          <a:xfrm>
            <a:off x="385192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Eingekerbter Richtungspfeil 11"/>
          <p:cNvSpPr/>
          <p:nvPr/>
        </p:nvSpPr>
        <p:spPr>
          <a:xfrm>
            <a:off x="5364088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Eingekerbter Richtungspfeil 11"/>
          <p:cNvSpPr/>
          <p:nvPr/>
        </p:nvSpPr>
        <p:spPr>
          <a:xfrm>
            <a:off x="697289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9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Beispieltitel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So sähe das dann aus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 bwMode="auto">
          <a:xfrm>
            <a:off x="467544" y="696813"/>
            <a:ext cx="799306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ts val="1200"/>
              </a:spcBef>
              <a:spcAft>
                <a:spcPts val="600"/>
              </a:spcAft>
              <a:buClr>
                <a:srgbClr val="063D79"/>
              </a:buClr>
              <a:buSzPct val="80000"/>
              <a:buFontTx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SzPct val="100000"/>
              <a:buFont typeface="Wingdings" panose="05000000000000000000" pitchFamily="2" charset="2"/>
              <a:buChar char="Ø"/>
              <a:defRPr sz="18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–"/>
              <a:defRPr sz="1600">
                <a:solidFill>
                  <a:schemeClr val="tx2"/>
                </a:solidFill>
                <a:latin typeface="+mn-lt"/>
              </a:defRPr>
            </a:lvl3pPr>
            <a:lvl4pPr marL="15621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+mn-lt"/>
              </a:defRPr>
            </a:lvl4pPr>
            <a:lvl5pPr marL="1981200" indent="-228600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063D79"/>
              </a:buClr>
              <a:buChar char=" "/>
              <a:defRPr sz="1600">
                <a:solidFill>
                  <a:schemeClr val="tx2"/>
                </a:solidFill>
                <a:latin typeface="+mn-lt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de-DE" sz="1400" b="0" kern="1200" dirty="0">
                <a:solidFill>
                  <a:schemeClr val="accent5">
                    <a:lumMod val="75000"/>
                  </a:schemeClr>
                </a:solidFill>
              </a:rPr>
              <a:t>Introduction</a:t>
            </a:r>
            <a:r>
              <a:rPr lang="de-DE" sz="1400" b="0" kern="1200" dirty="0">
                <a:solidFill>
                  <a:srgbClr val="969696"/>
                </a:solidFill>
              </a:rPr>
              <a:t>	</a:t>
            </a:r>
            <a:r>
              <a:rPr lang="de-DE" sz="1400" kern="1200" dirty="0">
                <a:solidFill>
                  <a:schemeClr val="tx1"/>
                </a:solidFill>
              </a:rPr>
              <a:t>Related Work</a:t>
            </a:r>
            <a:r>
              <a:rPr lang="de-DE" sz="1400" b="0" kern="1200" dirty="0">
                <a:solidFill>
                  <a:srgbClr val="969696"/>
                </a:solidFill>
              </a:rPr>
              <a:t>	Approach	            Evaluation	       Conclusion</a:t>
            </a:r>
          </a:p>
        </p:txBody>
      </p:sp>
      <p:sp>
        <p:nvSpPr>
          <p:cNvPr id="6" name="Eingekerbter Richtungspfeil 11"/>
          <p:cNvSpPr/>
          <p:nvPr/>
        </p:nvSpPr>
        <p:spPr>
          <a:xfrm>
            <a:off x="187187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9" name="Eingekerbter Richtungspfeil 11"/>
          <p:cNvSpPr/>
          <p:nvPr/>
        </p:nvSpPr>
        <p:spPr>
          <a:xfrm>
            <a:off x="385192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Eingekerbter Richtungspfeil 11"/>
          <p:cNvSpPr/>
          <p:nvPr/>
        </p:nvSpPr>
        <p:spPr>
          <a:xfrm>
            <a:off x="5364088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Eingekerbter Richtungspfeil 11"/>
          <p:cNvSpPr/>
          <p:nvPr/>
        </p:nvSpPr>
        <p:spPr>
          <a:xfrm>
            <a:off x="6972890" y="750915"/>
            <a:ext cx="158496" cy="15849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77942"/>
      </p:ext>
    </p:extLst>
  </p:cSld>
  <p:clrMapOvr>
    <a:masterClrMapping/>
  </p:clrMapOvr>
</p:sld>
</file>

<file path=ppt/theme/theme1.xml><?xml version="1.0" encoding="utf-8"?>
<a:theme xmlns:a="http://schemas.openxmlformats.org/drawingml/2006/main" name="SE_powerpoint_17">
  <a:themeElements>
    <a:clrScheme name="LS3 Scheme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63D79"/>
      </a:accent1>
      <a:accent2>
        <a:srgbClr val="B92700"/>
      </a:accent2>
      <a:accent3>
        <a:srgbClr val="008439"/>
      </a:accent3>
      <a:accent4>
        <a:srgbClr val="B97000"/>
      </a:accent4>
      <a:accent5>
        <a:srgbClr val="D8DADC"/>
      </a:accent5>
      <a:accent6>
        <a:srgbClr val="3F3F3F"/>
      </a:accent6>
      <a:hlink>
        <a:srgbClr val="063D79"/>
      </a:hlink>
      <a:folHlink>
        <a:srgbClr val="D8DADC"/>
      </a:folHlink>
    </a:clrScheme>
    <a:fontScheme name="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err="1" smtClean="0">
            <a:latin typeface="+mn-lt"/>
          </a:defRPr>
        </a:defPPr>
      </a:lstStyle>
    </a:txDef>
  </a:objectDefaults>
  <a:extraClrSchemeLst>
    <a:extraClrScheme>
      <a:clrScheme name="Vorl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s3_vorlage_2014.potx" id="{7053F244-DA52-431C-9276-C46F03955C2B}" vid="{1436A31C-46C0-4C65-BD2A-15BAD6252F8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</Words>
  <Application>Microsoft Office PowerPoint</Application>
  <PresentationFormat>Bildschirmpräsentation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Times New Roman</vt:lpstr>
      <vt:lpstr>Wingdings</vt:lpstr>
      <vt:lpstr>Wingdings 3</vt:lpstr>
      <vt:lpstr>SE_powerpoint_17</vt:lpstr>
      <vt:lpstr>Title</vt:lpstr>
      <vt:lpstr>BeispielSection</vt:lpstr>
      <vt:lpstr>Beispieltitel</vt:lpstr>
      <vt:lpstr>Beispieltitel</vt:lpstr>
      <vt:lpstr>Beispieltitel</vt:lpstr>
    </vt:vector>
  </TitlesOfParts>
  <Company>Universitaet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Iffländer</dc:creator>
  <cp:revision>226</cp:revision>
  <cp:lastPrinted>2016-01-25T12:52:54Z</cp:lastPrinted>
  <dcterms:created xsi:type="dcterms:W3CDTF">2015-07-14T15:19:42Z</dcterms:created>
  <dcterms:modified xsi:type="dcterms:W3CDTF">2020-02-06T10:33:09Z</dcterms:modified>
</cp:coreProperties>
</file>