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30" r:id="rId2"/>
    <p:sldId id="397" r:id="rId3"/>
    <p:sldId id="504" r:id="rId4"/>
    <p:sldId id="505" r:id="rId5"/>
    <p:sldId id="506" r:id="rId6"/>
    <p:sldId id="496" r:id="rId7"/>
    <p:sldId id="507" r:id="rId8"/>
    <p:sldId id="508" r:id="rId9"/>
    <p:sldId id="509" r:id="rId10"/>
    <p:sldId id="498" r:id="rId11"/>
    <p:sldId id="510" r:id="rId12"/>
    <p:sldId id="366" r:id="rId13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Iffländer" initials="LI" lastIdx="2" clrIdx="0">
    <p:extLst>
      <p:ext uri="{19B8F6BF-5375-455C-9EA6-DF929625EA0E}">
        <p15:presenceInfo xmlns:p15="http://schemas.microsoft.com/office/powerpoint/2012/main" userId="5d1ee3beb6b512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C00000"/>
    <a:srgbClr val="F13BE0"/>
    <a:srgbClr val="063D79"/>
    <a:srgbClr val="032C5A"/>
    <a:srgbClr val="0000FF"/>
    <a:srgbClr val="0A4E9A"/>
    <a:srgbClr val="B92700"/>
    <a:srgbClr val="306AA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3" autoAdjust="0"/>
    <p:restoredTop sz="72319" autoAdjust="0"/>
  </p:normalViewPr>
  <p:slideViewPr>
    <p:cSldViewPr>
      <p:cViewPr varScale="1">
        <p:scale>
          <a:sx n="113" d="100"/>
          <a:sy n="113" d="100"/>
        </p:scale>
        <p:origin x="2196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1290" y="45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fld id="{66D17C0D-3159-464E-A332-7C83698A29E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4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243"/>
            <a:ext cx="4984750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Klicken Sie, um die Formate des Vorlagentextes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1643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1643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>
                <a:latin typeface="Times New Roman" pitchFamily="18" charset="0"/>
              </a:defRPr>
            </a:lvl1pPr>
          </a:lstStyle>
          <a:p>
            <a:fld id="{412C2970-D838-4E16-9F7E-5362C8D6E63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1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Domain: </a:t>
            </a:r>
            <a:r>
              <a:rPr lang="de-DE" dirty="0" err="1"/>
              <a:t>Autonomous</a:t>
            </a:r>
            <a:r>
              <a:rPr lang="de-DE" dirty="0"/>
              <a:t> </a:t>
            </a:r>
            <a:r>
              <a:rPr lang="de-DE" dirty="0" err="1"/>
              <a:t>self</a:t>
            </a:r>
            <a:r>
              <a:rPr lang="de-DE" dirty="0"/>
              <a:t>-adaptive </a:t>
            </a:r>
            <a:r>
              <a:rPr lang="de-DE" dirty="0" err="1"/>
              <a:t>systems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Running </a:t>
            </a:r>
            <a:r>
              <a:rPr lang="de-DE" dirty="0" err="1"/>
              <a:t>Example</a:t>
            </a:r>
            <a:r>
              <a:rPr lang="de-DE" dirty="0"/>
              <a:t>: Platooning </a:t>
            </a:r>
            <a:r>
              <a:rPr lang="de-DE" dirty="0" err="1"/>
              <a:t>Coordination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Platooning: </a:t>
            </a:r>
            <a:r>
              <a:rPr lang="de-DE" dirty="0" err="1"/>
              <a:t>driving</a:t>
            </a:r>
            <a:r>
              <a:rPr lang="de-DE" dirty="0"/>
              <a:t> in </a:t>
            </a:r>
            <a:r>
              <a:rPr lang="de-DE" dirty="0" err="1"/>
              <a:t>convoys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automated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inter</a:t>
            </a:r>
            <a:r>
              <a:rPr lang="de-DE" dirty="0"/>
              <a:t>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distances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a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meters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 err="1"/>
              <a:t>Decentralised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local</a:t>
            </a:r>
            <a:r>
              <a:rPr lang="de-DE" dirty="0">
                <a:sym typeface="Wingdings" panose="05000000000000000000" pitchFamily="2" charset="2"/>
              </a:rPr>
              <a:t> optimal  </a:t>
            </a:r>
            <a:r>
              <a:rPr lang="de-DE" dirty="0" err="1">
                <a:sym typeface="Wingdings" panose="05000000000000000000" pitchFamily="2" charset="2"/>
              </a:rPr>
              <a:t>advantage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scalability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cost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potentially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contradicting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adaptations</a:t>
            </a:r>
            <a:endParaRPr lang="de-DE" dirty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Central </a:t>
            </a:r>
            <a:r>
              <a:rPr lang="de-DE" dirty="0" err="1">
                <a:sym typeface="Wingdings" panose="05000000000000000000" pitchFamily="2" charset="2"/>
              </a:rPr>
              <a:t>planning</a:t>
            </a:r>
            <a:r>
              <a:rPr lang="de-DE" dirty="0">
                <a:sym typeface="Wingdings" panose="05000000000000000000" pitchFamily="2" charset="2"/>
              </a:rPr>
              <a:t>  global optimal  </a:t>
            </a:r>
            <a:r>
              <a:rPr lang="de-DE" dirty="0" err="1">
                <a:sym typeface="Wingdings" panose="05000000000000000000" pitchFamily="2" charset="2"/>
              </a:rPr>
              <a:t>overcome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issue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conflicts</a:t>
            </a:r>
            <a:r>
              <a:rPr lang="de-DE" dirty="0">
                <a:sym typeface="Wingdings" panose="05000000000000000000" pitchFamily="2" charset="2"/>
              </a:rPr>
              <a:t>  but </a:t>
            </a:r>
            <a:r>
              <a:rPr lang="de-DE" dirty="0" err="1">
                <a:sym typeface="Wingdings" panose="05000000000000000000" pitchFamily="2" charset="2"/>
              </a:rPr>
              <a:t>higher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processing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times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central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bottleneck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single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point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failure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Problem: SAS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disobey</a:t>
            </a:r>
            <a:r>
              <a:rPr lang="de-DE" dirty="0"/>
              <a:t> </a:t>
            </a:r>
            <a:r>
              <a:rPr lang="de-DE" dirty="0" err="1"/>
              <a:t>plans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coordination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system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requires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guarantee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execution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incentives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adaptation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freedom</a:t>
            </a:r>
            <a:endParaRPr lang="de-DE" dirty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AIM: hybrid </a:t>
            </a:r>
            <a:r>
              <a:rPr lang="de-DE" dirty="0" err="1">
                <a:sym typeface="Wingdings" panose="05000000000000000000" pitchFamily="2" charset="2"/>
              </a:rPr>
              <a:t>approach</a:t>
            </a:r>
            <a:r>
              <a:rPr lang="de-DE" dirty="0">
                <a:sym typeface="Wingdings" panose="05000000000000000000" pitchFamily="2" charset="2"/>
              </a:rPr>
              <a:t>  Trade off </a:t>
            </a:r>
            <a:r>
              <a:rPr lang="de-DE" dirty="0" err="1">
                <a:sym typeface="Wingdings" panose="05000000000000000000" pitchFamily="2" charset="2"/>
              </a:rPr>
              <a:t>between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central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decentral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planning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with</a:t>
            </a:r>
            <a:r>
              <a:rPr lang="de-DE" dirty="0">
                <a:sym typeface="Wingdings" panose="05000000000000000000" pitchFamily="2" charset="2"/>
              </a:rPr>
              <a:t> global and </a:t>
            </a:r>
            <a:r>
              <a:rPr lang="de-DE" dirty="0" err="1">
                <a:sym typeface="Wingdings" panose="05000000000000000000" pitchFamily="2" charset="2"/>
              </a:rPr>
              <a:t>local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optimisation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with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objectives</a:t>
            </a:r>
            <a:r>
              <a:rPr lang="de-DE" dirty="0">
                <a:sym typeface="Wingdings" panose="05000000000000000000" pitchFamily="2" charset="2"/>
              </a:rPr>
              <a:t>: </a:t>
            </a:r>
            <a:r>
              <a:rPr lang="de-DE" dirty="0" err="1">
                <a:sym typeface="Wingdings" panose="05000000000000000000" pitchFamily="2" charset="2"/>
              </a:rPr>
              <a:t>reaction</a:t>
            </a:r>
            <a:r>
              <a:rPr lang="de-DE" dirty="0">
                <a:sym typeface="Wingdings" panose="05000000000000000000" pitchFamily="2" charset="2"/>
              </a:rPr>
              <a:t> time, </a:t>
            </a:r>
            <a:r>
              <a:rPr lang="de-DE" dirty="0" err="1">
                <a:sym typeface="Wingdings" panose="05000000000000000000" pitchFamily="2" charset="2"/>
              </a:rPr>
              <a:t>costs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coordination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effort</a:t>
            </a:r>
            <a:r>
              <a:rPr lang="de-DE" dirty="0">
                <a:sym typeface="Wingdings" panose="05000000000000000000" pitchFamily="2" charset="2"/>
              </a:rPr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8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buFont typeface="Arial" panose="020B0604020202020204" pitchFamily="34" charset="0"/>
              <a:buNone/>
            </a:pPr>
            <a:r>
              <a:rPr lang="en-US" dirty="0"/>
              <a:t>Which are suitable basic </a:t>
            </a:r>
            <a:r>
              <a:rPr lang="en-US" dirty="0" err="1"/>
              <a:t>optimisation</a:t>
            </a:r>
            <a:r>
              <a:rPr lang="en-US" dirty="0"/>
              <a:t> techniques?</a:t>
            </a:r>
          </a:p>
          <a:p>
            <a:pPr lvl="1"/>
            <a:r>
              <a:rPr lang="en-US" dirty="0"/>
              <a:t>How to balance the trade-off between fast response and </a:t>
            </a:r>
            <a:r>
              <a:rPr lang="de-DE" dirty="0"/>
              <a:t>optimal </a:t>
            </a:r>
            <a:r>
              <a:rPr lang="de-DE" dirty="0" err="1"/>
              <a:t>solutions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How to incorporate constraints (e.g. given by characteristics </a:t>
            </a:r>
            <a:r>
              <a:rPr lang="de-DE" dirty="0"/>
              <a:t>and </a:t>
            </a:r>
            <a:r>
              <a:rPr lang="de-DE" dirty="0" err="1"/>
              <a:t>preferences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entities</a:t>
            </a:r>
            <a:r>
              <a:rPr lang="de-DE" dirty="0"/>
              <a:t>)?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How to define ranges of allowed configurations for decision freedom for the adaptation execution?</a:t>
            </a:r>
          </a:p>
          <a:p>
            <a:pPr lvl="1"/>
            <a:r>
              <a:rPr lang="en-US" dirty="0"/>
              <a:t>How to ensure compliance of autonomous adaptation </a:t>
            </a:r>
            <a:r>
              <a:rPr lang="de-DE" dirty="0" err="1"/>
              <a:t>execution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How to generate feedback from the adaptation enforcement </a:t>
            </a:r>
            <a:br>
              <a:rPr lang="en-US" dirty="0"/>
            </a:br>
            <a:r>
              <a:rPr lang="en-US" dirty="0"/>
              <a:t>that guides the search within the planning process?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28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BU2: Koordination nur innerhalb der </a:t>
            </a:r>
            <a:r>
              <a:rPr lang="de-DE" dirty="0" err="1"/>
              <a:t>Execution</a:t>
            </a:r>
            <a:r>
              <a:rPr lang="de-DE" dirty="0"/>
              <a:t> Phase der Systeme</a:t>
            </a:r>
          </a:p>
          <a:p>
            <a:pPr lvl="1"/>
            <a:r>
              <a:rPr lang="en-US" dirty="0"/>
              <a:t>How to avoid continuous re-</a:t>
            </a:r>
            <a:r>
              <a:rPr lang="en-US" dirty="0" err="1"/>
              <a:t>optimisation</a:t>
            </a:r>
            <a:r>
              <a:rPr lang="en-US" dirty="0"/>
              <a:t> if composition </a:t>
            </a:r>
            <a:r>
              <a:rPr lang="de-DE" dirty="0" err="1"/>
              <a:t>changes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How to incorporate multiple goals in the negotiation </a:t>
            </a:r>
            <a:r>
              <a:rPr lang="de-DE" dirty="0" err="1"/>
              <a:t>process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How to act on local information sub-sets?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31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BU2: Koordination nur innerhalb der </a:t>
            </a:r>
            <a:r>
              <a:rPr lang="de-DE" dirty="0" err="1"/>
              <a:t>Execution</a:t>
            </a:r>
            <a:r>
              <a:rPr lang="de-DE" dirty="0"/>
              <a:t> Phase der Systeme</a:t>
            </a:r>
          </a:p>
          <a:p>
            <a:pPr lvl="1"/>
            <a:r>
              <a:rPr lang="en-US" dirty="0"/>
              <a:t>Which aspects need to be taken into account?</a:t>
            </a:r>
          </a:p>
          <a:p>
            <a:pPr lvl="1"/>
            <a:r>
              <a:rPr lang="en-US" dirty="0"/>
              <a:t>How to integrate local constraints while obeying coordination </a:t>
            </a:r>
            <a:r>
              <a:rPr lang="de-DE" dirty="0" err="1"/>
              <a:t>results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How to include an </a:t>
            </a:r>
            <a:r>
              <a:rPr lang="en-US" dirty="0" err="1"/>
              <a:t>incentivation</a:t>
            </a:r>
            <a:r>
              <a:rPr lang="en-US" dirty="0"/>
              <a:t> for coordination?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24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Coordination</a:t>
            </a:r>
            <a:r>
              <a:rPr lang="de-DE" dirty="0"/>
              <a:t> in </a:t>
            </a:r>
            <a:r>
              <a:rPr lang="de-DE" dirty="0" err="1"/>
              <a:t>Planning</a:t>
            </a:r>
            <a:r>
              <a:rPr lang="de-DE" dirty="0"/>
              <a:t> Phase not in </a:t>
            </a:r>
            <a:r>
              <a:rPr lang="de-DE" dirty="0" err="1"/>
              <a:t>Execution</a:t>
            </a:r>
            <a:endParaRPr lang="de-DE" dirty="0"/>
          </a:p>
          <a:p>
            <a:pPr lvl="1"/>
            <a:r>
              <a:rPr lang="en-US" dirty="0"/>
              <a:t>How to effectively coordinate a </a:t>
            </a:r>
            <a:r>
              <a:rPr lang="en-US" dirty="0" err="1"/>
              <a:t>decentralised</a:t>
            </a:r>
            <a:r>
              <a:rPr lang="en-US" dirty="0"/>
              <a:t> planning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autonomous</a:t>
            </a:r>
            <a:r>
              <a:rPr lang="de-DE" dirty="0"/>
              <a:t> </a:t>
            </a:r>
            <a:r>
              <a:rPr lang="de-DE" dirty="0" err="1"/>
              <a:t>agents</a:t>
            </a:r>
            <a:r>
              <a:rPr lang="de-DE" dirty="0"/>
              <a:t>?</a:t>
            </a:r>
          </a:p>
          <a:p>
            <a:pPr lvl="1"/>
            <a:r>
              <a:rPr lang="en-US" dirty="0"/>
              <a:t>How to enforce plans if collections change continuously?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C2970-D838-4E16-9F7E-5362C8D6E6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7" name="Picture 9" descr="unilogo4c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79075"/>
            <a:ext cx="12192000" cy="951399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88951" y="1960563"/>
            <a:ext cx="11214100" cy="1828800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05232" y="4693478"/>
            <a:ext cx="8534400" cy="1471826"/>
          </a:xfrm>
        </p:spPr>
        <p:txBody>
          <a:bodyPr lIns="91440" tIns="45720" rIns="91440" bIns="45720"/>
          <a:lstStyle>
            <a:lvl1pPr marL="0" indent="0" algn="ctr">
              <a:buFont typeface="Wingdings 3" pitchFamily="18" charset="2"/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kern="0" dirty="0"/>
              <a:t>Author</a:t>
            </a:r>
          </a:p>
          <a:p>
            <a:r>
              <a:rPr lang="de-DE" kern="0" dirty="0"/>
              <a:t>Supervisor:</a:t>
            </a:r>
            <a:r>
              <a:rPr lang="de-DE" kern="0" baseline="0" dirty="0"/>
              <a:t> Betreuer</a:t>
            </a:r>
          </a:p>
          <a:p>
            <a:fld id="{7053C6C0-9AEC-4E76-8263-7DA176939337}" type="datetime1">
              <a:rPr lang="en-US" kern="0" smtClean="0"/>
              <a:pPr/>
              <a:t>2/2/2017</a:t>
            </a:fld>
            <a:endParaRPr lang="de-DE" kern="0" dirty="0"/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1871532" y="6237313"/>
            <a:ext cx="864023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 err="1">
                <a:solidFill>
                  <a:srgbClr val="777777"/>
                </a:solidFill>
                <a:latin typeface="Arial" charset="0"/>
              </a:rPr>
              <a:t>descartes.tools</a:t>
            </a:r>
            <a:endParaRPr lang="de-DE" sz="2000" i="1" dirty="0">
              <a:solidFill>
                <a:srgbClr val="777777"/>
              </a:solidFill>
              <a:latin typeface="Arial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" y="6921631"/>
            <a:ext cx="2370119" cy="3132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3691" y="6921631"/>
            <a:ext cx="2370119" cy="3132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87379" y="6921631"/>
            <a:ext cx="2370108" cy="3132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358581" y="6921631"/>
            <a:ext cx="237011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37285" y="6921631"/>
            <a:ext cx="2345911" cy="31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333585"/>
            <a:ext cx="2460862" cy="80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2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0168"/>
            <a:ext cx="2667000" cy="5989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0168"/>
            <a:ext cx="7797800" cy="5989637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7" name="Picture 9" descr="unilogo4c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79075"/>
            <a:ext cx="12192000" cy="951399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88951" y="1960563"/>
            <a:ext cx="11214100" cy="1828800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" y="6921631"/>
            <a:ext cx="2370119" cy="3132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3691" y="6921631"/>
            <a:ext cx="2370119" cy="3132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87379" y="6921631"/>
            <a:ext cx="2370108" cy="3132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358581" y="6921631"/>
            <a:ext cx="237011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37285" y="6921631"/>
            <a:ext cx="2345911" cy="31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333585"/>
            <a:ext cx="2460862" cy="80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1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No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9670" y="908720"/>
            <a:ext cx="10657417" cy="518457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9670" y="984052"/>
            <a:ext cx="10657417" cy="510924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914400"/>
            <a:ext cx="523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23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814917" y="6239530"/>
            <a:ext cx="11377083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670" y="30163"/>
            <a:ext cx="1065741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914400"/>
            <a:ext cx="1066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Klicken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9837284" y="6440760"/>
            <a:ext cx="165931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de-DE" sz="1200" b="0" i="1" dirty="0">
                <a:latin typeface="+mn-lt"/>
              </a:rPr>
              <a:t>Veronika Lesch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75685" y="692150"/>
            <a:ext cx="1180888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11630247" y="6409070"/>
            <a:ext cx="38183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fld id="{AA316C04-7673-4CAB-99E0-6C1D8F626C8B}" type="slidenum">
              <a:rPr lang="de-DE" sz="1200" b="0">
                <a:solidFill>
                  <a:schemeClr val="tx1"/>
                </a:solidFill>
              </a:rPr>
              <a:pPr algn="r"/>
              <a:t>‹Nr.›</a:t>
            </a:fld>
            <a:endParaRPr lang="de-DE" sz="1200" b="0" dirty="0">
              <a:solidFill>
                <a:schemeClr val="tx1"/>
              </a:solidFill>
            </a:endParaRPr>
          </a:p>
        </p:txBody>
      </p:sp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1709653" y="6381328"/>
            <a:ext cx="8750915" cy="3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de-DE" dirty="0" err="1">
                <a:latin typeface="+mn-lt"/>
              </a:rPr>
              <a:t>Please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Obey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My</a:t>
            </a:r>
            <a:r>
              <a:rPr lang="de-DE" dirty="0">
                <a:latin typeface="+mn-lt"/>
              </a:rPr>
              <a:t> Plan: </a:t>
            </a:r>
            <a:r>
              <a:rPr lang="de-DE" dirty="0" err="1">
                <a:latin typeface="+mn-lt"/>
              </a:rPr>
              <a:t>How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to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Optimise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Decentralised</a:t>
            </a:r>
            <a:r>
              <a:rPr lang="de-DE" dirty="0">
                <a:latin typeface="+mn-lt"/>
              </a:rPr>
              <a:t> Self-Adaptive Systems</a:t>
            </a:r>
            <a:endParaRPr lang="en-US" sz="1400" b="0" i="0" kern="1200" dirty="0">
              <a:solidFill>
                <a:srgbClr val="8A8A8A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" y="6921631"/>
            <a:ext cx="237011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443691" y="6921631"/>
            <a:ext cx="2370119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887379" y="6921631"/>
            <a:ext cx="2370108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358581" y="6921631"/>
            <a:ext cx="2370119" cy="3132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837285" y="6921631"/>
            <a:ext cx="2345911" cy="31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234611"/>
            <a:ext cx="623389" cy="6233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4" r:id="rId2"/>
    <p:sldLayoutId id="2147483664" r:id="rId3"/>
    <p:sldLayoutId id="2147483667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ts val="600"/>
        </a:spcAft>
        <a:buClr>
          <a:srgbClr val="063D79"/>
        </a:buClr>
        <a:buSzPct val="80000"/>
        <a:buFontTx/>
        <a:buNone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SzPct val="100000"/>
        <a:buFont typeface="Wingdings" panose="05000000000000000000" pitchFamily="2" charset="2"/>
        <a:buChar char="Ø"/>
        <a:defRPr sz="1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Char char="–"/>
        <a:defRPr sz="1600">
          <a:solidFill>
            <a:schemeClr val="tx2"/>
          </a:solidFill>
          <a:latin typeface="+mn-lt"/>
        </a:defRPr>
      </a:lvl3pPr>
      <a:lvl4pPr marL="15621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4pPr>
      <a:lvl5pPr marL="19812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Char char=" "/>
        <a:defRPr sz="1600">
          <a:solidFill>
            <a:schemeClr val="tx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sv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19" Type="http://schemas.openxmlformats.org/officeDocument/2006/relationships/image" Target="../media/image25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svg"/><Relationship Id="rId7" Type="http://schemas.openxmlformats.org/officeDocument/2006/relationships/image" Target="../media/image35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11" Type="http://schemas.openxmlformats.org/officeDocument/2006/relationships/image" Target="../media/image39.svg"/><Relationship Id="rId5" Type="http://schemas.openxmlformats.org/officeDocument/2006/relationships/image" Target="../media/image33.sv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Please Obey My Plan: How To </a:t>
            </a:r>
            <a:r>
              <a:rPr lang="en-US" dirty="0" err="1"/>
              <a:t>Optimise</a:t>
            </a:r>
            <a:r>
              <a:rPr lang="en-US" dirty="0"/>
              <a:t> </a:t>
            </a:r>
            <a:r>
              <a:rPr lang="en-US" dirty="0" err="1"/>
              <a:t>Decentralised</a:t>
            </a:r>
            <a:r>
              <a:rPr lang="en-US" dirty="0"/>
              <a:t> Self-Adaptive Systems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805232" y="4336504"/>
            <a:ext cx="8534400" cy="964704"/>
          </a:xfrm>
        </p:spPr>
        <p:txBody>
          <a:bodyPr numCol="2"/>
          <a:lstStyle/>
          <a:p>
            <a:r>
              <a:rPr lang="de-DE" b="1" dirty="0"/>
              <a:t>Veronika Lesch</a:t>
            </a:r>
            <a:r>
              <a:rPr lang="de-DE" b="0" dirty="0"/>
              <a:t>, Christian Krupitzer</a:t>
            </a:r>
            <a:br>
              <a:rPr lang="de-DE" b="0" dirty="0"/>
            </a:br>
            <a:r>
              <a:rPr lang="de-DE" b="0" dirty="0"/>
              <a:t>University </a:t>
            </a:r>
            <a:r>
              <a:rPr lang="de-DE" b="0" dirty="0" err="1"/>
              <a:t>of</a:t>
            </a:r>
            <a:r>
              <a:rPr lang="de-DE" b="0" dirty="0"/>
              <a:t> Würzburg, Germany</a:t>
            </a:r>
          </a:p>
          <a:p>
            <a:r>
              <a:rPr lang="de-DE" b="0" dirty="0"/>
              <a:t>Sven Tomforde</a:t>
            </a:r>
            <a:br>
              <a:rPr lang="de-DE" dirty="0"/>
            </a:br>
            <a:r>
              <a:rPr lang="de-DE" dirty="0"/>
              <a:t>University </a:t>
            </a:r>
            <a:r>
              <a:rPr lang="de-DE" dirty="0" err="1"/>
              <a:t>of</a:t>
            </a:r>
            <a:r>
              <a:rPr lang="de-DE" dirty="0"/>
              <a:t> Kassel, Germany</a:t>
            </a:r>
            <a:endParaRPr lang="de-DE" b="0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CDDEA3F0-C235-40AD-9924-260558E8A1AB}"/>
              </a:ext>
            </a:extLst>
          </p:cNvPr>
          <p:cNvSpPr txBox="1">
            <a:spLocks/>
          </p:cNvSpPr>
          <p:nvPr/>
        </p:nvSpPr>
        <p:spPr bwMode="auto">
          <a:xfrm>
            <a:off x="1828800" y="5373216"/>
            <a:ext cx="8534400" cy="6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 3" pitchFamily="18" charset="2"/>
              <a:buNone/>
              <a:defRPr sz="20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Wingdings" panose="05000000000000000000" pitchFamily="2" charset="2"/>
              <a:buChar char="Ø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de-DE" b="1" dirty="0" err="1"/>
              <a:t>SelPhyS</a:t>
            </a:r>
            <a:r>
              <a:rPr lang="de-DE" b="1" dirty="0"/>
              <a:t> 2019</a:t>
            </a:r>
            <a:br>
              <a:rPr lang="de-DE" dirty="0"/>
            </a:br>
            <a:r>
              <a:rPr lang="de-DE" dirty="0"/>
              <a:t>Munich, 15th April 2019</a:t>
            </a:r>
          </a:p>
        </p:txBody>
      </p:sp>
    </p:spTree>
    <p:extLst>
      <p:ext uri="{BB962C8B-B14F-4D97-AF65-F5344CB8AC3E}">
        <p14:creationId xmlns:p14="http://schemas.microsoft.com/office/powerpoint/2010/main" val="323849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DE1F3B-D930-49BC-B115-D77A5076F2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670" y="1620000"/>
            <a:ext cx="10657417" cy="4824537"/>
          </a:xfrm>
        </p:spPr>
        <p:txBody>
          <a:bodyPr/>
          <a:lstStyle/>
          <a:p>
            <a:r>
              <a:rPr lang="en-US" dirty="0"/>
              <a:t>Distributed global multi-objective </a:t>
            </a:r>
            <a:r>
              <a:rPr lang="en-US" dirty="0" err="1"/>
              <a:t>optimisation</a:t>
            </a:r>
            <a:endParaRPr lang="en-US" dirty="0"/>
          </a:p>
          <a:p>
            <a:pPr lvl="1"/>
            <a:r>
              <a:rPr lang="en-US" dirty="0"/>
              <a:t>Goal: Coupling of global planning and local execution</a:t>
            </a:r>
          </a:p>
          <a:p>
            <a:pPr lvl="1"/>
            <a:r>
              <a:rPr lang="en-US" dirty="0"/>
              <a:t>Effective coordination of autonomous agents</a:t>
            </a:r>
          </a:p>
          <a:p>
            <a:pPr lvl="1"/>
            <a:r>
              <a:rPr lang="en-US" dirty="0"/>
              <a:t>Execution enforcement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9EB56D1-9BDE-4C92-877F-D729926AC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5980" y="3645024"/>
            <a:ext cx="3600000" cy="132293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15AC8FF-FB5A-4C0D-85B0-713F481F3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36" y="5070128"/>
            <a:ext cx="2520000" cy="105027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C607563-BE60-4BDF-9853-9BB69EEC9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1168" y="5076538"/>
            <a:ext cx="2520000" cy="10374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9459DC0-6F39-4A4B-9F75-CCF9389F50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2664" y="5195806"/>
            <a:ext cx="2700000" cy="79891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BF29930-BCA2-4434-A150-700D58A84C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5872" y="5110500"/>
            <a:ext cx="2700000" cy="969530"/>
          </a:xfrm>
          <a:prstGeom prst="rect">
            <a:avLst/>
          </a:prstGeom>
        </p:spPr>
      </p:pic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C85E2EC-F347-472D-91F0-D3E747D12988}"/>
              </a:ext>
            </a:extLst>
          </p:cNvPr>
          <p:cNvCxnSpPr>
            <a:cxnSpLocks/>
          </p:cNvCxnSpPr>
          <p:nvPr/>
        </p:nvCxnSpPr>
        <p:spPr bwMode="auto">
          <a:xfrm>
            <a:off x="1974467" y="936012"/>
            <a:ext cx="81720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32354C1-2D24-4A9C-A544-33EB6B7F36C5}"/>
              </a:ext>
            </a:extLst>
          </p:cNvPr>
          <p:cNvSpPr txBox="1">
            <a:spLocks/>
          </p:cNvSpPr>
          <p:nvPr/>
        </p:nvSpPr>
        <p:spPr bwMode="auto">
          <a:xfrm>
            <a:off x="119336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Central Plan.</a:t>
            </a:r>
            <a:endParaRPr lang="de-DE" b="0" kern="0" dirty="0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9026E242-3D1E-463C-B81C-D33AA650AF09}"/>
              </a:ext>
            </a:extLst>
          </p:cNvPr>
          <p:cNvSpPr txBox="1">
            <a:spLocks/>
          </p:cNvSpPr>
          <p:nvPr/>
        </p:nvSpPr>
        <p:spPr bwMode="auto">
          <a:xfrm>
            <a:off x="10200456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Decentral Plan.</a:t>
            </a:r>
            <a:endParaRPr lang="de-DE" b="0" kern="0" dirty="0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4414DD9B-90D2-4240-9BA4-812940AEC1F5}"/>
              </a:ext>
            </a:extLst>
          </p:cNvPr>
          <p:cNvSpPr/>
          <p:nvPr/>
        </p:nvSpPr>
        <p:spPr bwMode="auto">
          <a:xfrm>
            <a:off x="2199029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722B3B6-54F7-429C-99B8-2BC8FF567978}"/>
              </a:ext>
            </a:extLst>
          </p:cNvPr>
          <p:cNvSpPr/>
          <p:nvPr/>
        </p:nvSpPr>
        <p:spPr bwMode="auto">
          <a:xfrm>
            <a:off x="405750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4DF89D5-6865-489B-A43D-3F4E21128C72}"/>
              </a:ext>
            </a:extLst>
          </p:cNvPr>
          <p:cNvSpPr/>
          <p:nvPr/>
        </p:nvSpPr>
        <p:spPr bwMode="auto">
          <a:xfrm>
            <a:off x="9632931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267222E6-F27F-4C6F-82B4-D65766BA4230}"/>
              </a:ext>
            </a:extLst>
          </p:cNvPr>
          <p:cNvSpPr/>
          <p:nvPr/>
        </p:nvSpPr>
        <p:spPr bwMode="auto">
          <a:xfrm>
            <a:off x="777445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A52F294-D428-41FA-B454-5E3D7FB730A1}"/>
              </a:ext>
            </a:extLst>
          </p:cNvPr>
          <p:cNvSpPr/>
          <p:nvPr/>
        </p:nvSpPr>
        <p:spPr bwMode="auto">
          <a:xfrm>
            <a:off x="5915980" y="8280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748D1A40-EDF7-4058-A954-784200E8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70" y="30163"/>
            <a:ext cx="10657417" cy="646112"/>
          </a:xfrm>
        </p:spPr>
        <p:txBody>
          <a:bodyPr/>
          <a:lstStyle/>
          <a:p>
            <a:r>
              <a:rPr lang="de-DE" dirty="0" err="1"/>
              <a:t>Challenges</a:t>
            </a:r>
            <a:r>
              <a:rPr lang="de-DE" dirty="0"/>
              <a:t> - HY</a:t>
            </a:r>
          </a:p>
        </p:txBody>
      </p:sp>
    </p:spTree>
    <p:extLst>
      <p:ext uri="{BB962C8B-B14F-4D97-AF65-F5344CB8AC3E}">
        <p14:creationId xmlns:p14="http://schemas.microsoft.com/office/powerpoint/2010/main" val="239973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EED19-E9DE-4693-A626-962DA0EC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Wrap-Up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722DD5-E2F6-4F00-BAE0-98669261E8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optimising</a:t>
            </a:r>
            <a:r>
              <a:rPr lang="de-DE" dirty="0"/>
              <a:t> </a:t>
            </a:r>
            <a:r>
              <a:rPr lang="de-DE" dirty="0" err="1"/>
              <a:t>self</a:t>
            </a:r>
            <a:r>
              <a:rPr lang="de-DE" dirty="0"/>
              <a:t>-adaptive </a:t>
            </a:r>
            <a:r>
              <a:rPr lang="de-DE" dirty="0" err="1"/>
              <a:t>systems</a:t>
            </a:r>
            <a:endParaRPr lang="de-DE" dirty="0"/>
          </a:p>
          <a:p>
            <a:pPr lvl="1"/>
            <a:r>
              <a:rPr lang="de-DE" dirty="0" err="1"/>
              <a:t>Decentral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Local</a:t>
            </a:r>
            <a:r>
              <a:rPr lang="de-DE" dirty="0">
                <a:sym typeface="Wingdings" panose="05000000000000000000" pitchFamily="2" charset="2"/>
              </a:rPr>
              <a:t> optimal but </a:t>
            </a:r>
            <a:r>
              <a:rPr lang="de-DE" dirty="0" err="1">
                <a:sym typeface="Wingdings" panose="05000000000000000000" pitchFamily="2" charset="2"/>
              </a:rPr>
              <a:t>conflicting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decisions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may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occur</a:t>
            </a:r>
            <a:endParaRPr lang="de-DE" dirty="0"/>
          </a:p>
          <a:p>
            <a:pPr lvl="1"/>
            <a:r>
              <a:rPr lang="de-DE" dirty="0"/>
              <a:t>Central </a:t>
            </a:r>
            <a:r>
              <a:rPr lang="de-DE" dirty="0" err="1"/>
              <a:t>planning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Global optimal but </a:t>
            </a:r>
            <a:r>
              <a:rPr lang="de-DE" dirty="0" err="1">
                <a:sym typeface="Wingdings" panose="05000000000000000000" pitchFamily="2" charset="2"/>
              </a:rPr>
              <a:t>single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point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failure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systems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may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refuse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execution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plan</a:t>
            </a:r>
          </a:p>
          <a:p>
            <a:r>
              <a:rPr lang="de-DE" dirty="0"/>
              <a:t>Hybrid Approach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desired</a:t>
            </a:r>
            <a:endParaRPr lang="de-DE" dirty="0"/>
          </a:p>
          <a:p>
            <a:pPr lvl="1"/>
            <a:r>
              <a:rPr lang="de-DE" dirty="0" err="1"/>
              <a:t>Combines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Reduces</a:t>
            </a:r>
            <a:r>
              <a:rPr lang="de-DE" dirty="0"/>
              <a:t> </a:t>
            </a:r>
            <a:r>
              <a:rPr lang="de-DE" dirty="0" err="1"/>
              <a:t>drawbacks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extremes</a:t>
            </a:r>
          </a:p>
          <a:p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achieve</a:t>
            </a:r>
            <a:r>
              <a:rPr lang="de-DE" dirty="0"/>
              <a:t> a hybrid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identified</a:t>
            </a:r>
            <a:endParaRPr lang="de-DE" dirty="0"/>
          </a:p>
          <a:p>
            <a:r>
              <a:rPr lang="de-DE" dirty="0"/>
              <a:t>Running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platooning</a:t>
            </a:r>
            <a:r>
              <a:rPr lang="de-DE" dirty="0"/>
              <a:t> </a:t>
            </a:r>
            <a:r>
              <a:rPr lang="de-DE" dirty="0" err="1"/>
              <a:t>coordination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challenges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215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8AF5A-623B-41DC-9D78-4AEABFEFAEF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479376" y="1916832"/>
            <a:ext cx="7560840" cy="1828800"/>
          </a:xfrm>
        </p:spPr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endParaRPr lang="de-D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6952E7-135F-4788-AACA-A3B8044AE49C}"/>
              </a:ext>
            </a:extLst>
          </p:cNvPr>
          <p:cNvSpPr txBox="1">
            <a:spLocks/>
          </p:cNvSpPr>
          <p:nvPr/>
        </p:nvSpPr>
        <p:spPr>
          <a:xfrm>
            <a:off x="1805232" y="5257800"/>
            <a:ext cx="8534400" cy="90750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Tx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Wingdings" panose="05000000000000000000" pitchFamily="2" charset="2"/>
              <a:buChar char="Ø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algn="ctr"/>
            <a:r>
              <a:rPr lang="de-DE" b="0" kern="0" dirty="0" err="1"/>
              <a:t>SelPhyS</a:t>
            </a:r>
            <a:r>
              <a:rPr lang="de-DE" b="0" kern="0" dirty="0"/>
              <a:t> 2019</a:t>
            </a:r>
          </a:p>
          <a:p>
            <a:pPr algn="ctr"/>
            <a:r>
              <a:rPr lang="de-DE" b="0" kern="0" dirty="0"/>
              <a:t>Munich, 15th April 2019</a:t>
            </a:r>
          </a:p>
        </p:txBody>
      </p:sp>
      <p:pic>
        <p:nvPicPr>
          <p:cNvPr id="7" name="Grafik 6" descr="Ein Bild, das Uhr, Objekt enthält.&#10;&#10;Automatisch generierte Beschreibung">
            <a:extLst>
              <a:ext uri="{FF2B5EF4-FFF2-40B4-BE49-F238E27FC236}">
                <a16:creationId xmlns:a16="http://schemas.microsoft.com/office/drawing/2014/main" id="{7E1DF08C-4C2A-4983-A1AC-45F2699DE2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64"/>
          <a:stretch/>
        </p:blipFill>
        <p:spPr>
          <a:xfrm rot="804927">
            <a:off x="6782770" y="4227904"/>
            <a:ext cx="4976554" cy="9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8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6979E839-110C-4D74-87F8-37B46B43064C}"/>
              </a:ext>
            </a:extLst>
          </p:cNvPr>
          <p:cNvCxnSpPr>
            <a:cxnSpLocks/>
          </p:cNvCxnSpPr>
          <p:nvPr/>
        </p:nvCxnSpPr>
        <p:spPr bwMode="auto">
          <a:xfrm flipH="1">
            <a:off x="6576896" y="2153295"/>
            <a:ext cx="763489" cy="24636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31AC642C-D1D7-4AA2-8695-C6DE53233CA4}"/>
              </a:ext>
            </a:extLst>
          </p:cNvPr>
          <p:cNvCxnSpPr>
            <a:cxnSpLocks/>
          </p:cNvCxnSpPr>
          <p:nvPr/>
        </p:nvCxnSpPr>
        <p:spPr bwMode="auto">
          <a:xfrm>
            <a:off x="7361711" y="2153295"/>
            <a:ext cx="130848" cy="35664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EF7AEADC-DA22-4FED-B356-3195176D21E4}"/>
              </a:ext>
            </a:extLst>
          </p:cNvPr>
          <p:cNvCxnSpPr>
            <a:cxnSpLocks/>
          </p:cNvCxnSpPr>
          <p:nvPr/>
        </p:nvCxnSpPr>
        <p:spPr bwMode="auto">
          <a:xfrm>
            <a:off x="7361711" y="2153295"/>
            <a:ext cx="2125739" cy="35854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ED2A26F0-24CF-4EAB-ACEE-D501F2135EC2}"/>
              </a:ext>
            </a:extLst>
          </p:cNvPr>
          <p:cNvCxnSpPr>
            <a:cxnSpLocks/>
          </p:cNvCxnSpPr>
          <p:nvPr/>
        </p:nvCxnSpPr>
        <p:spPr bwMode="auto">
          <a:xfrm>
            <a:off x="7359381" y="2149103"/>
            <a:ext cx="3141633" cy="25098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" name="Titel 3">
            <a:extLst>
              <a:ext uri="{FF2B5EF4-FFF2-40B4-BE49-F238E27FC236}">
                <a16:creationId xmlns:a16="http://schemas.microsoft.com/office/drawing/2014/main" id="{A911E752-0E30-4A73-9306-C823DEEB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70" y="30163"/>
            <a:ext cx="10657417" cy="646112"/>
          </a:xfrm>
        </p:spPr>
        <p:txBody>
          <a:bodyPr/>
          <a:lstStyle/>
          <a:p>
            <a:r>
              <a:rPr lang="de-DE" dirty="0"/>
              <a:t>Platooning </a:t>
            </a:r>
            <a:r>
              <a:rPr lang="de-DE" dirty="0" err="1"/>
              <a:t>Coordination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31BDE2C-84C7-46BF-88AF-2DC2032B71C0}"/>
              </a:ext>
            </a:extLst>
          </p:cNvPr>
          <p:cNvCxnSpPr/>
          <p:nvPr/>
        </p:nvCxnSpPr>
        <p:spPr bwMode="auto">
          <a:xfrm>
            <a:off x="6084000" y="908720"/>
            <a:ext cx="0" cy="5112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86957DD2-1369-4C42-BBAC-58E8169CEF78}"/>
              </a:ext>
            </a:extLst>
          </p:cNvPr>
          <p:cNvGrpSpPr/>
          <p:nvPr/>
        </p:nvGrpSpPr>
        <p:grpSpPr>
          <a:xfrm>
            <a:off x="6552781" y="1641595"/>
            <a:ext cx="1755250" cy="444209"/>
            <a:chOff x="6744072" y="1340768"/>
            <a:chExt cx="1944211" cy="502096"/>
          </a:xfrm>
        </p:grpSpPr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B77CF24A-0373-4AA3-A771-E65BCB4E5767}"/>
                </a:ext>
              </a:extLst>
            </p:cNvPr>
            <p:cNvSpPr/>
            <p:nvPr/>
          </p:nvSpPr>
          <p:spPr bwMode="auto">
            <a:xfrm>
              <a:off x="6744072" y="1340768"/>
              <a:ext cx="1944211" cy="502096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AB455D2F-2C1C-4B1E-982C-5C1059C351DA}"/>
                </a:ext>
              </a:extLst>
            </p:cNvPr>
            <p:cNvSpPr/>
            <p:nvPr/>
          </p:nvSpPr>
          <p:spPr bwMode="auto">
            <a:xfrm>
              <a:off x="6816080" y="1425352"/>
              <a:ext cx="360030" cy="288032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FEFEC9D-5029-4B21-9A97-787B5C7CD40B}"/>
                </a:ext>
              </a:extLst>
            </p:cNvPr>
            <p:cNvSpPr/>
            <p:nvPr/>
          </p:nvSpPr>
          <p:spPr bwMode="auto">
            <a:xfrm>
              <a:off x="7300895" y="1425352"/>
              <a:ext cx="360030" cy="288032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dirty="0">
                  <a:solidFill>
                    <a:schemeClr val="tx1"/>
                  </a:solidFill>
                </a:rPr>
                <a:t>A</a:t>
              </a:r>
              <a:endParaRPr kumimoji="0" 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DB15AB8D-2586-4311-BF79-63D0E8B7B07C}"/>
                </a:ext>
              </a:extLst>
            </p:cNvPr>
            <p:cNvSpPr/>
            <p:nvPr/>
          </p:nvSpPr>
          <p:spPr bwMode="auto">
            <a:xfrm>
              <a:off x="7785710" y="1425352"/>
              <a:ext cx="360030" cy="288032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dirty="0">
                  <a:solidFill>
                    <a:schemeClr val="tx1"/>
                  </a:solidFill>
                </a:rPr>
                <a:t>P</a:t>
              </a:r>
              <a:endParaRPr kumimoji="0" 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3C8F6C6-D64E-42F3-B320-A8A2DA547A75}"/>
                </a:ext>
              </a:extLst>
            </p:cNvPr>
            <p:cNvSpPr/>
            <p:nvPr/>
          </p:nvSpPr>
          <p:spPr bwMode="auto">
            <a:xfrm>
              <a:off x="8270525" y="1425352"/>
              <a:ext cx="360030" cy="288032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E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2E57930-5B03-4502-B151-129F92223FC4}"/>
                </a:ext>
              </a:extLst>
            </p:cNvPr>
            <p:cNvCxnSpPr>
              <a:stCxn id="9" idx="3"/>
              <a:endCxn id="10" idx="1"/>
            </p:cNvCxnSpPr>
            <p:nvPr/>
          </p:nvCxnSpPr>
          <p:spPr bwMode="auto">
            <a:xfrm>
              <a:off x="7176110" y="1569368"/>
              <a:ext cx="124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1AD4414B-0496-4332-8E70-8703B22BD89A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 bwMode="auto">
            <a:xfrm>
              <a:off x="7660925" y="1569368"/>
              <a:ext cx="124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6EC4D78E-6F0D-4E0D-A07B-846854C90FE4}"/>
                </a:ext>
              </a:extLst>
            </p:cNvPr>
            <p:cNvCxnSpPr>
              <a:cxnSpLocks/>
              <a:stCxn id="11" idx="3"/>
              <a:endCxn id="12" idx="1"/>
            </p:cNvCxnSpPr>
            <p:nvPr/>
          </p:nvCxnSpPr>
          <p:spPr bwMode="auto">
            <a:xfrm>
              <a:off x="8145740" y="1569368"/>
              <a:ext cx="124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CB857C86-3B7C-4B12-A451-35050F3C02AA}"/>
                </a:ext>
              </a:extLst>
            </p:cNvPr>
            <p:cNvCxnSpPr>
              <a:stCxn id="9" idx="2"/>
            </p:cNvCxnSpPr>
            <p:nvPr/>
          </p:nvCxnSpPr>
          <p:spPr bwMode="auto">
            <a:xfrm>
              <a:off x="6996095" y="1713384"/>
              <a:ext cx="0" cy="1294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90D14E9F-AC18-4C39-9CAE-72FE9E4D3A5D}"/>
                </a:ext>
              </a:extLst>
            </p:cNvPr>
            <p:cNvCxnSpPr>
              <a:cxnSpLocks/>
              <a:stCxn id="12" idx="2"/>
            </p:cNvCxnSpPr>
            <p:nvPr/>
          </p:nvCxnSpPr>
          <p:spPr bwMode="auto">
            <a:xfrm>
              <a:off x="8450540" y="1713384"/>
              <a:ext cx="0" cy="1252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pic>
        <p:nvPicPr>
          <p:cNvPr id="27" name="Grafik 26" descr="Auto">
            <a:extLst>
              <a:ext uri="{FF2B5EF4-FFF2-40B4-BE49-F238E27FC236}">
                <a16:creationId xmlns:a16="http://schemas.microsoft.com/office/drawing/2014/main" id="{E1AF6978-7E92-4484-9DB4-307F77086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9712" y="4449057"/>
            <a:ext cx="914400" cy="914400"/>
          </a:xfrm>
          <a:prstGeom prst="rect">
            <a:avLst/>
          </a:prstGeom>
        </p:spPr>
      </p:pic>
      <p:pic>
        <p:nvPicPr>
          <p:cNvPr id="28" name="Grafik 27" descr="Auto">
            <a:extLst>
              <a:ext uri="{FF2B5EF4-FFF2-40B4-BE49-F238E27FC236}">
                <a16:creationId xmlns:a16="http://schemas.microsoft.com/office/drawing/2014/main" id="{8E500DE4-E2AA-424C-B5B8-510D138C7C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02132" y="5540034"/>
            <a:ext cx="914400" cy="914400"/>
          </a:xfrm>
          <a:prstGeom prst="rect">
            <a:avLst/>
          </a:prstGeom>
        </p:spPr>
      </p:pic>
      <p:pic>
        <p:nvPicPr>
          <p:cNvPr id="30" name="Grafik 29" descr="Auto">
            <a:extLst>
              <a:ext uri="{FF2B5EF4-FFF2-40B4-BE49-F238E27FC236}">
                <a16:creationId xmlns:a16="http://schemas.microsoft.com/office/drawing/2014/main" id="{5EE93DCB-C80A-4D53-9E51-B17DA0E1CF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9208174" y="5491466"/>
            <a:ext cx="914400" cy="914400"/>
          </a:xfrm>
          <a:prstGeom prst="rect">
            <a:avLst/>
          </a:prstGeom>
        </p:spPr>
      </p:pic>
      <p:pic>
        <p:nvPicPr>
          <p:cNvPr id="37" name="Grafik 36" descr="Auto">
            <a:extLst>
              <a:ext uri="{FF2B5EF4-FFF2-40B4-BE49-F238E27FC236}">
                <a16:creationId xmlns:a16="http://schemas.microsoft.com/office/drawing/2014/main" id="{8F966117-7D3D-467E-9EC9-0A7C4711C9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8004428">
            <a:off x="9153750" y="4299329"/>
            <a:ext cx="210628" cy="210628"/>
          </a:xfrm>
          <a:prstGeom prst="rect">
            <a:avLst/>
          </a:prstGeom>
        </p:spPr>
      </p:pic>
      <p:pic>
        <p:nvPicPr>
          <p:cNvPr id="38" name="Grafik 37" descr="Auto">
            <a:extLst>
              <a:ext uri="{FF2B5EF4-FFF2-40B4-BE49-F238E27FC236}">
                <a16:creationId xmlns:a16="http://schemas.microsoft.com/office/drawing/2014/main" id="{706CEF5E-870D-4855-AD6C-FC7E86F952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7353061">
            <a:off x="9240689" y="4105418"/>
            <a:ext cx="210628" cy="210628"/>
          </a:xfrm>
          <a:prstGeom prst="rect">
            <a:avLst/>
          </a:prstGeom>
        </p:spPr>
      </p:pic>
      <p:pic>
        <p:nvPicPr>
          <p:cNvPr id="39" name="Grafik 38" descr="Auto">
            <a:extLst>
              <a:ext uri="{FF2B5EF4-FFF2-40B4-BE49-F238E27FC236}">
                <a16:creationId xmlns:a16="http://schemas.microsoft.com/office/drawing/2014/main" id="{43335B53-98DD-49DD-9E2F-A2DC8671EB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974600">
            <a:off x="9305039" y="3905557"/>
            <a:ext cx="210628" cy="210628"/>
          </a:xfrm>
          <a:prstGeom prst="rect">
            <a:avLst/>
          </a:prstGeom>
        </p:spPr>
      </p:pic>
      <p:pic>
        <p:nvPicPr>
          <p:cNvPr id="40" name="Grafik 39" descr="Auto">
            <a:extLst>
              <a:ext uri="{FF2B5EF4-FFF2-40B4-BE49-F238E27FC236}">
                <a16:creationId xmlns:a16="http://schemas.microsoft.com/office/drawing/2014/main" id="{5369EE53-96E5-4D93-AE79-AF1DB92A8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626600">
            <a:off x="9028898" y="4474468"/>
            <a:ext cx="210628" cy="210628"/>
          </a:xfrm>
          <a:prstGeom prst="rect">
            <a:avLst/>
          </a:prstGeom>
        </p:spPr>
      </p:pic>
      <p:pic>
        <p:nvPicPr>
          <p:cNvPr id="43" name="Grafik 42" descr="Auto">
            <a:extLst>
              <a:ext uri="{FF2B5EF4-FFF2-40B4-BE49-F238E27FC236}">
                <a16:creationId xmlns:a16="http://schemas.microsoft.com/office/drawing/2014/main" id="{E83F7AE1-BF6F-4A41-BB27-B52B6DCFCA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10140215" y="4509120"/>
            <a:ext cx="914400" cy="914400"/>
          </a:xfrm>
          <a:prstGeom prst="rect">
            <a:avLst/>
          </a:prstGeom>
        </p:spPr>
      </p:pic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DADBFD04-1439-4C88-B24A-20E2B9E53026}"/>
              </a:ext>
            </a:extLst>
          </p:cNvPr>
          <p:cNvSpPr/>
          <p:nvPr/>
        </p:nvSpPr>
        <p:spPr bwMode="auto">
          <a:xfrm>
            <a:off x="9317038" y="4555757"/>
            <a:ext cx="792971" cy="448522"/>
          </a:xfrm>
          <a:custGeom>
            <a:avLst/>
            <a:gdLst>
              <a:gd name="connsiteX0" fmla="*/ 1706515 w 1706515"/>
              <a:gd name="connsiteY0" fmla="*/ 843280 h 843280"/>
              <a:gd name="connsiteX1" fmla="*/ 985155 w 1706515"/>
              <a:gd name="connsiteY1" fmla="*/ 279400 h 843280"/>
              <a:gd name="connsiteX2" fmla="*/ 75835 w 1706515"/>
              <a:gd name="connsiteY2" fmla="*/ 157480 h 843280"/>
              <a:gd name="connsiteX3" fmla="*/ 50435 w 1706515"/>
              <a:gd name="connsiteY3" fmla="*/ 0 h 843280"/>
              <a:gd name="connsiteX0" fmla="*/ 1656080 w 1656080"/>
              <a:gd name="connsiteY0" fmla="*/ 843280 h 843280"/>
              <a:gd name="connsiteX1" fmla="*/ 934720 w 1656080"/>
              <a:gd name="connsiteY1" fmla="*/ 279400 h 843280"/>
              <a:gd name="connsiteX2" fmla="*/ 208280 w 1656080"/>
              <a:gd name="connsiteY2" fmla="*/ 320040 h 843280"/>
              <a:gd name="connsiteX3" fmla="*/ 0 w 1656080"/>
              <a:gd name="connsiteY3" fmla="*/ 0 h 843280"/>
              <a:gd name="connsiteX0" fmla="*/ 1656080 w 1656080"/>
              <a:gd name="connsiteY0" fmla="*/ 843280 h 843280"/>
              <a:gd name="connsiteX1" fmla="*/ 1016000 w 1656080"/>
              <a:gd name="connsiteY1" fmla="*/ 314960 h 843280"/>
              <a:gd name="connsiteX2" fmla="*/ 208280 w 1656080"/>
              <a:gd name="connsiteY2" fmla="*/ 320040 h 843280"/>
              <a:gd name="connsiteX3" fmla="*/ 0 w 1656080"/>
              <a:gd name="connsiteY3" fmla="*/ 0 h 843280"/>
              <a:gd name="connsiteX0" fmla="*/ 1727200 w 1727200"/>
              <a:gd name="connsiteY0" fmla="*/ 797560 h 797560"/>
              <a:gd name="connsiteX1" fmla="*/ 1087120 w 1727200"/>
              <a:gd name="connsiteY1" fmla="*/ 269240 h 797560"/>
              <a:gd name="connsiteX2" fmla="*/ 279400 w 1727200"/>
              <a:gd name="connsiteY2" fmla="*/ 274320 h 797560"/>
              <a:gd name="connsiteX3" fmla="*/ 0 w 1727200"/>
              <a:gd name="connsiteY3" fmla="*/ 0 h 797560"/>
              <a:gd name="connsiteX0" fmla="*/ 1693862 w 1693862"/>
              <a:gd name="connsiteY0" fmla="*/ 808672 h 808672"/>
              <a:gd name="connsiteX1" fmla="*/ 1053782 w 1693862"/>
              <a:gd name="connsiteY1" fmla="*/ 280352 h 808672"/>
              <a:gd name="connsiteX2" fmla="*/ 246062 w 1693862"/>
              <a:gd name="connsiteY2" fmla="*/ 285432 h 808672"/>
              <a:gd name="connsiteX3" fmla="*/ 0 w 1693862"/>
              <a:gd name="connsiteY3" fmla="*/ 0 h 808672"/>
              <a:gd name="connsiteX0" fmla="*/ 1693862 w 1693862"/>
              <a:gd name="connsiteY0" fmla="*/ 808672 h 808672"/>
              <a:gd name="connsiteX1" fmla="*/ 1053782 w 1693862"/>
              <a:gd name="connsiteY1" fmla="*/ 280352 h 808672"/>
              <a:gd name="connsiteX2" fmla="*/ 349249 w 1693862"/>
              <a:gd name="connsiteY2" fmla="*/ 220345 h 808672"/>
              <a:gd name="connsiteX3" fmla="*/ 0 w 1693862"/>
              <a:gd name="connsiteY3" fmla="*/ 0 h 808672"/>
              <a:gd name="connsiteX0" fmla="*/ 1693862 w 1693862"/>
              <a:gd name="connsiteY0" fmla="*/ 808672 h 808672"/>
              <a:gd name="connsiteX1" fmla="*/ 1045844 w 1693862"/>
              <a:gd name="connsiteY1" fmla="*/ 307339 h 808672"/>
              <a:gd name="connsiteX2" fmla="*/ 349249 w 1693862"/>
              <a:gd name="connsiteY2" fmla="*/ 220345 h 808672"/>
              <a:gd name="connsiteX3" fmla="*/ 0 w 1693862"/>
              <a:gd name="connsiteY3" fmla="*/ 0 h 808672"/>
              <a:gd name="connsiteX0" fmla="*/ 1693862 w 1693862"/>
              <a:gd name="connsiteY0" fmla="*/ 808672 h 808672"/>
              <a:gd name="connsiteX1" fmla="*/ 1045844 w 1693862"/>
              <a:gd name="connsiteY1" fmla="*/ 91439 h 808672"/>
              <a:gd name="connsiteX2" fmla="*/ 349249 w 1693862"/>
              <a:gd name="connsiteY2" fmla="*/ 220345 h 808672"/>
              <a:gd name="connsiteX3" fmla="*/ 0 w 1693862"/>
              <a:gd name="connsiteY3" fmla="*/ 0 h 808672"/>
              <a:gd name="connsiteX0" fmla="*/ 1693862 w 1693862"/>
              <a:gd name="connsiteY0" fmla="*/ 970417 h 970417"/>
              <a:gd name="connsiteX1" fmla="*/ 1045844 w 1693862"/>
              <a:gd name="connsiteY1" fmla="*/ 253184 h 970417"/>
              <a:gd name="connsiteX2" fmla="*/ 549274 w 1693862"/>
              <a:gd name="connsiteY2" fmla="*/ 7440 h 970417"/>
              <a:gd name="connsiteX3" fmla="*/ 0 w 1693862"/>
              <a:gd name="connsiteY3" fmla="*/ 161745 h 970417"/>
              <a:gd name="connsiteX0" fmla="*/ 1452562 w 1452562"/>
              <a:gd name="connsiteY0" fmla="*/ 1072197 h 1072197"/>
              <a:gd name="connsiteX1" fmla="*/ 804544 w 1452562"/>
              <a:gd name="connsiteY1" fmla="*/ 354964 h 1072197"/>
              <a:gd name="connsiteX2" fmla="*/ 307974 w 1452562"/>
              <a:gd name="connsiteY2" fmla="*/ 109220 h 1072197"/>
              <a:gd name="connsiteX3" fmla="*/ 0 w 1452562"/>
              <a:gd name="connsiteY3" fmla="*/ 0 h 1072197"/>
              <a:gd name="connsiteX0" fmla="*/ 1248861 w 1248861"/>
              <a:gd name="connsiteY0" fmla="*/ 995997 h 995997"/>
              <a:gd name="connsiteX1" fmla="*/ 600843 w 1248861"/>
              <a:gd name="connsiteY1" fmla="*/ 278764 h 995997"/>
              <a:gd name="connsiteX2" fmla="*/ 104273 w 1248861"/>
              <a:gd name="connsiteY2" fmla="*/ 33020 h 995997"/>
              <a:gd name="connsiteX3" fmla="*/ 24899 w 1248861"/>
              <a:gd name="connsiteY3" fmla="*/ 0 h 995997"/>
              <a:gd name="connsiteX0" fmla="*/ 1223962 w 1223962"/>
              <a:gd name="connsiteY0" fmla="*/ 995997 h 995997"/>
              <a:gd name="connsiteX1" fmla="*/ 575944 w 1223962"/>
              <a:gd name="connsiteY1" fmla="*/ 278764 h 995997"/>
              <a:gd name="connsiteX2" fmla="*/ 302894 w 1223962"/>
              <a:gd name="connsiteY2" fmla="*/ 68580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575944 w 1223962"/>
              <a:gd name="connsiteY1" fmla="*/ 278764 h 995997"/>
              <a:gd name="connsiteX2" fmla="*/ 302894 w 1223962"/>
              <a:gd name="connsiteY2" fmla="*/ 68580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950594 w 1223962"/>
              <a:gd name="connsiteY1" fmla="*/ 501014 h 995997"/>
              <a:gd name="connsiteX2" fmla="*/ 302894 w 1223962"/>
              <a:gd name="connsiteY2" fmla="*/ 68580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950594 w 1223962"/>
              <a:gd name="connsiteY1" fmla="*/ 501014 h 995997"/>
              <a:gd name="connsiteX2" fmla="*/ 388619 w 1223962"/>
              <a:gd name="connsiteY2" fmla="*/ 224155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950594 w 1223962"/>
              <a:gd name="connsiteY1" fmla="*/ 501014 h 995997"/>
              <a:gd name="connsiteX2" fmla="*/ 388619 w 1223962"/>
              <a:gd name="connsiteY2" fmla="*/ 224155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950594 w 1223962"/>
              <a:gd name="connsiteY1" fmla="*/ 501014 h 995997"/>
              <a:gd name="connsiteX2" fmla="*/ 388619 w 1223962"/>
              <a:gd name="connsiteY2" fmla="*/ 224155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890269 w 1223962"/>
              <a:gd name="connsiteY1" fmla="*/ 545464 h 995997"/>
              <a:gd name="connsiteX2" fmla="*/ 388619 w 1223962"/>
              <a:gd name="connsiteY2" fmla="*/ 224155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890269 w 1223962"/>
              <a:gd name="connsiteY1" fmla="*/ 545464 h 995997"/>
              <a:gd name="connsiteX2" fmla="*/ 388619 w 1223962"/>
              <a:gd name="connsiteY2" fmla="*/ 224155 h 995997"/>
              <a:gd name="connsiteX3" fmla="*/ 0 w 1223962"/>
              <a:gd name="connsiteY3" fmla="*/ 0 h 995997"/>
              <a:gd name="connsiteX0" fmla="*/ 1223962 w 1223962"/>
              <a:gd name="connsiteY0" fmla="*/ 995997 h 995997"/>
              <a:gd name="connsiteX1" fmla="*/ 890269 w 1223962"/>
              <a:gd name="connsiteY1" fmla="*/ 545464 h 995997"/>
              <a:gd name="connsiteX2" fmla="*/ 398144 w 1223962"/>
              <a:gd name="connsiteY2" fmla="*/ 294005 h 995997"/>
              <a:gd name="connsiteX3" fmla="*/ 0 w 1223962"/>
              <a:gd name="connsiteY3" fmla="*/ 0 h 995997"/>
              <a:gd name="connsiteX0" fmla="*/ 827916 w 899901"/>
              <a:gd name="connsiteY0" fmla="*/ 372807 h 545773"/>
              <a:gd name="connsiteX1" fmla="*/ 890269 w 899901"/>
              <a:gd name="connsiteY1" fmla="*/ 545464 h 545773"/>
              <a:gd name="connsiteX2" fmla="*/ 398144 w 899901"/>
              <a:gd name="connsiteY2" fmla="*/ 294005 h 545773"/>
              <a:gd name="connsiteX3" fmla="*/ 0 w 899901"/>
              <a:gd name="connsiteY3" fmla="*/ 0 h 545773"/>
              <a:gd name="connsiteX0" fmla="*/ 827916 w 827916"/>
              <a:gd name="connsiteY0" fmla="*/ 372807 h 372807"/>
              <a:gd name="connsiteX1" fmla="*/ 398144 w 827916"/>
              <a:gd name="connsiteY1" fmla="*/ 294005 h 372807"/>
              <a:gd name="connsiteX2" fmla="*/ 0 w 827916"/>
              <a:gd name="connsiteY2" fmla="*/ 0 h 372807"/>
              <a:gd name="connsiteX0" fmla="*/ 792971 w 792971"/>
              <a:gd name="connsiteY0" fmla="*/ 448522 h 448522"/>
              <a:gd name="connsiteX1" fmla="*/ 398144 w 792971"/>
              <a:gd name="connsiteY1" fmla="*/ 294005 h 448522"/>
              <a:gd name="connsiteX2" fmla="*/ 0 w 792971"/>
              <a:gd name="connsiteY2" fmla="*/ 0 h 4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971" h="448522">
                <a:moveTo>
                  <a:pt x="792971" y="448522"/>
                </a:moveTo>
                <a:cubicBezTo>
                  <a:pt x="703435" y="432105"/>
                  <a:pt x="536130" y="356140"/>
                  <a:pt x="398144" y="294005"/>
                </a:cubicBezTo>
                <a:cubicBezTo>
                  <a:pt x="233362" y="217382"/>
                  <a:pt x="2540" y="25400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55" name="Freihandform: Form 54">
            <a:extLst>
              <a:ext uri="{FF2B5EF4-FFF2-40B4-BE49-F238E27FC236}">
                <a16:creationId xmlns:a16="http://schemas.microsoft.com/office/drawing/2014/main" id="{104A7B0B-81D5-4BB0-A581-674F168A9E56}"/>
              </a:ext>
            </a:extLst>
          </p:cNvPr>
          <p:cNvSpPr/>
          <p:nvPr/>
        </p:nvSpPr>
        <p:spPr bwMode="auto">
          <a:xfrm>
            <a:off x="9935181" y="2312770"/>
            <a:ext cx="736648" cy="175232"/>
          </a:xfrm>
          <a:custGeom>
            <a:avLst/>
            <a:gdLst>
              <a:gd name="connsiteX0" fmla="*/ 0 w 1488661"/>
              <a:gd name="connsiteY0" fmla="*/ 119175 h 574167"/>
              <a:gd name="connsiteX1" fmla="*/ 282713 w 1488661"/>
              <a:gd name="connsiteY1" fmla="*/ 13158 h 574167"/>
              <a:gd name="connsiteX2" fmla="*/ 711200 w 1488661"/>
              <a:gd name="connsiteY2" fmla="*/ 384219 h 574167"/>
              <a:gd name="connsiteX3" fmla="*/ 1488661 w 1488661"/>
              <a:gd name="connsiteY3" fmla="*/ 574167 h 574167"/>
              <a:gd name="connsiteX0" fmla="*/ 0 w 1488661"/>
              <a:gd name="connsiteY0" fmla="*/ 51368 h 506360"/>
              <a:gd name="connsiteX1" fmla="*/ 397565 w 1488661"/>
              <a:gd name="connsiteY1" fmla="*/ 38116 h 506360"/>
              <a:gd name="connsiteX2" fmla="*/ 711200 w 1488661"/>
              <a:gd name="connsiteY2" fmla="*/ 316412 h 506360"/>
              <a:gd name="connsiteX3" fmla="*/ 1488661 w 1488661"/>
              <a:gd name="connsiteY3" fmla="*/ 506360 h 506360"/>
              <a:gd name="connsiteX0" fmla="*/ 0 w 1488661"/>
              <a:gd name="connsiteY0" fmla="*/ 65179 h 520171"/>
              <a:gd name="connsiteX1" fmla="*/ 397565 w 1488661"/>
              <a:gd name="connsiteY1" fmla="*/ 51927 h 520171"/>
              <a:gd name="connsiteX2" fmla="*/ 711200 w 1488661"/>
              <a:gd name="connsiteY2" fmla="*/ 330223 h 520171"/>
              <a:gd name="connsiteX3" fmla="*/ 1488661 w 1488661"/>
              <a:gd name="connsiteY3" fmla="*/ 520171 h 520171"/>
              <a:gd name="connsiteX0" fmla="*/ 0 w 1488661"/>
              <a:gd name="connsiteY0" fmla="*/ 38648 h 493640"/>
              <a:gd name="connsiteX1" fmla="*/ 428487 w 1488661"/>
              <a:gd name="connsiteY1" fmla="*/ 87239 h 493640"/>
              <a:gd name="connsiteX2" fmla="*/ 711200 w 1488661"/>
              <a:gd name="connsiteY2" fmla="*/ 303692 h 493640"/>
              <a:gd name="connsiteX3" fmla="*/ 1488661 w 1488661"/>
              <a:gd name="connsiteY3" fmla="*/ 493640 h 493640"/>
              <a:gd name="connsiteX0" fmla="*/ 0 w 1488661"/>
              <a:gd name="connsiteY0" fmla="*/ 33589 h 488581"/>
              <a:gd name="connsiteX1" fmla="*/ 428487 w 1488661"/>
              <a:gd name="connsiteY1" fmla="*/ 82180 h 488581"/>
              <a:gd name="connsiteX2" fmla="*/ 839305 w 1488661"/>
              <a:gd name="connsiteY2" fmla="*/ 378146 h 488581"/>
              <a:gd name="connsiteX3" fmla="*/ 1488661 w 1488661"/>
              <a:gd name="connsiteY3" fmla="*/ 488581 h 488581"/>
              <a:gd name="connsiteX0" fmla="*/ 0 w 1488661"/>
              <a:gd name="connsiteY0" fmla="*/ 33589 h 488581"/>
              <a:gd name="connsiteX1" fmla="*/ 428487 w 1488661"/>
              <a:gd name="connsiteY1" fmla="*/ 82180 h 488581"/>
              <a:gd name="connsiteX2" fmla="*/ 839305 w 1488661"/>
              <a:gd name="connsiteY2" fmla="*/ 378146 h 488581"/>
              <a:gd name="connsiteX3" fmla="*/ 1488661 w 1488661"/>
              <a:gd name="connsiteY3" fmla="*/ 488581 h 488581"/>
              <a:gd name="connsiteX0" fmla="*/ 0 w 1488661"/>
              <a:gd name="connsiteY0" fmla="*/ 36388 h 491380"/>
              <a:gd name="connsiteX1" fmla="*/ 428487 w 1488661"/>
              <a:gd name="connsiteY1" fmla="*/ 84979 h 491380"/>
              <a:gd name="connsiteX2" fmla="*/ 839305 w 1488661"/>
              <a:gd name="connsiteY2" fmla="*/ 380945 h 491380"/>
              <a:gd name="connsiteX3" fmla="*/ 1488661 w 1488661"/>
              <a:gd name="connsiteY3" fmla="*/ 491380 h 491380"/>
              <a:gd name="connsiteX0" fmla="*/ 0 w 1488661"/>
              <a:gd name="connsiteY0" fmla="*/ 39483 h 494475"/>
              <a:gd name="connsiteX1" fmla="*/ 428487 w 1488661"/>
              <a:gd name="connsiteY1" fmla="*/ 88074 h 494475"/>
              <a:gd name="connsiteX2" fmla="*/ 839305 w 1488661"/>
              <a:gd name="connsiteY2" fmla="*/ 384040 h 494475"/>
              <a:gd name="connsiteX3" fmla="*/ 1488661 w 1488661"/>
              <a:gd name="connsiteY3" fmla="*/ 494475 h 494475"/>
              <a:gd name="connsiteX0" fmla="*/ 0 w 1488661"/>
              <a:gd name="connsiteY0" fmla="*/ 39483 h 494475"/>
              <a:gd name="connsiteX1" fmla="*/ 428487 w 1488661"/>
              <a:gd name="connsiteY1" fmla="*/ 88074 h 494475"/>
              <a:gd name="connsiteX2" fmla="*/ 839305 w 1488661"/>
              <a:gd name="connsiteY2" fmla="*/ 384040 h 494475"/>
              <a:gd name="connsiteX3" fmla="*/ 1488661 w 1488661"/>
              <a:gd name="connsiteY3" fmla="*/ 494475 h 494475"/>
              <a:gd name="connsiteX0" fmla="*/ 0 w 1488661"/>
              <a:gd name="connsiteY0" fmla="*/ 39483 h 494475"/>
              <a:gd name="connsiteX1" fmla="*/ 428487 w 1488661"/>
              <a:gd name="connsiteY1" fmla="*/ 88074 h 494475"/>
              <a:gd name="connsiteX2" fmla="*/ 839305 w 1488661"/>
              <a:gd name="connsiteY2" fmla="*/ 384040 h 494475"/>
              <a:gd name="connsiteX3" fmla="*/ 1488661 w 1488661"/>
              <a:gd name="connsiteY3" fmla="*/ 494475 h 494475"/>
              <a:gd name="connsiteX0" fmla="*/ 0 w 1783936"/>
              <a:gd name="connsiteY0" fmla="*/ 480869 h 480869"/>
              <a:gd name="connsiteX1" fmla="*/ 723762 w 1783936"/>
              <a:gd name="connsiteY1" fmla="*/ 2410 h 480869"/>
              <a:gd name="connsiteX2" fmla="*/ 1134580 w 1783936"/>
              <a:gd name="connsiteY2" fmla="*/ 298376 h 480869"/>
              <a:gd name="connsiteX3" fmla="*/ 1783936 w 1783936"/>
              <a:gd name="connsiteY3" fmla="*/ 408811 h 480869"/>
              <a:gd name="connsiteX0" fmla="*/ 0 w 1783936"/>
              <a:gd name="connsiteY0" fmla="*/ 274511 h 274511"/>
              <a:gd name="connsiteX1" fmla="*/ 552312 w 1783936"/>
              <a:gd name="connsiteY1" fmla="*/ 8777 h 274511"/>
              <a:gd name="connsiteX2" fmla="*/ 1134580 w 1783936"/>
              <a:gd name="connsiteY2" fmla="*/ 92018 h 274511"/>
              <a:gd name="connsiteX3" fmla="*/ 1783936 w 1783936"/>
              <a:gd name="connsiteY3" fmla="*/ 202453 h 274511"/>
              <a:gd name="connsiteX0" fmla="*/ 0 w 1413096"/>
              <a:gd name="connsiteY0" fmla="*/ 108666 h 194088"/>
              <a:gd name="connsiteX1" fmla="*/ 181472 w 1413096"/>
              <a:gd name="connsiteY1" fmla="*/ 412 h 194088"/>
              <a:gd name="connsiteX2" fmla="*/ 763740 w 1413096"/>
              <a:gd name="connsiteY2" fmla="*/ 83653 h 194088"/>
              <a:gd name="connsiteX3" fmla="*/ 1413096 w 1413096"/>
              <a:gd name="connsiteY3" fmla="*/ 194088 h 194088"/>
              <a:gd name="connsiteX0" fmla="*/ 0 w 1413096"/>
              <a:gd name="connsiteY0" fmla="*/ 118728 h 204150"/>
              <a:gd name="connsiteX1" fmla="*/ 369432 w 1413096"/>
              <a:gd name="connsiteY1" fmla="*/ 314 h 204150"/>
              <a:gd name="connsiteX2" fmla="*/ 763740 w 1413096"/>
              <a:gd name="connsiteY2" fmla="*/ 93715 h 204150"/>
              <a:gd name="connsiteX3" fmla="*/ 1413096 w 1413096"/>
              <a:gd name="connsiteY3" fmla="*/ 204150 h 204150"/>
              <a:gd name="connsiteX0" fmla="*/ 0 w 785433"/>
              <a:gd name="connsiteY0" fmla="*/ 118728 h 118728"/>
              <a:gd name="connsiteX1" fmla="*/ 369432 w 785433"/>
              <a:gd name="connsiteY1" fmla="*/ 314 h 118728"/>
              <a:gd name="connsiteX2" fmla="*/ 763740 w 785433"/>
              <a:gd name="connsiteY2" fmla="*/ 93715 h 118728"/>
              <a:gd name="connsiteX3" fmla="*/ 576850 w 785433"/>
              <a:gd name="connsiteY3" fmla="*/ 8766 h 118728"/>
              <a:gd name="connsiteX0" fmla="*/ 0 w 576850"/>
              <a:gd name="connsiteY0" fmla="*/ 125091 h 125091"/>
              <a:gd name="connsiteX1" fmla="*/ 369432 w 576850"/>
              <a:gd name="connsiteY1" fmla="*/ 6677 h 125091"/>
              <a:gd name="connsiteX2" fmla="*/ 576850 w 576850"/>
              <a:gd name="connsiteY2" fmla="*/ 15129 h 125091"/>
              <a:gd name="connsiteX0" fmla="*/ 0 w 736648"/>
              <a:gd name="connsiteY0" fmla="*/ 119478 h 175232"/>
              <a:gd name="connsiteX1" fmla="*/ 369432 w 736648"/>
              <a:gd name="connsiteY1" fmla="*/ 1064 h 175232"/>
              <a:gd name="connsiteX2" fmla="*/ 736648 w 736648"/>
              <a:gd name="connsiteY2" fmla="*/ 175232 h 17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48" h="175232">
                <a:moveTo>
                  <a:pt x="0" y="119478"/>
                </a:moveTo>
                <a:cubicBezTo>
                  <a:pt x="82090" y="44382"/>
                  <a:pt x="246657" y="-8228"/>
                  <a:pt x="369432" y="1064"/>
                </a:cubicBezTo>
                <a:cubicBezTo>
                  <a:pt x="492207" y="10356"/>
                  <a:pt x="693436" y="173471"/>
                  <a:pt x="736648" y="175232"/>
                </a:cubicBez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EE719288-CBCB-42DB-AAC4-CAAD5B339C6D}"/>
              </a:ext>
            </a:extLst>
          </p:cNvPr>
          <p:cNvGrpSpPr/>
          <p:nvPr/>
        </p:nvGrpSpPr>
        <p:grpSpPr>
          <a:xfrm>
            <a:off x="172202" y="4288592"/>
            <a:ext cx="1155791" cy="373528"/>
            <a:chOff x="172202" y="4293096"/>
            <a:chExt cx="1155791" cy="373528"/>
          </a:xfrm>
        </p:grpSpPr>
        <p:sp>
          <p:nvSpPr>
            <p:cNvPr id="118" name="Rechteck: abgerundete Ecken 117">
              <a:extLst>
                <a:ext uri="{FF2B5EF4-FFF2-40B4-BE49-F238E27FC236}">
                  <a16:creationId xmlns:a16="http://schemas.microsoft.com/office/drawing/2014/main" id="{96D1FB17-BAE5-474F-BE84-69B8F3B44F05}"/>
                </a:ext>
              </a:extLst>
            </p:cNvPr>
            <p:cNvSpPr/>
            <p:nvPr/>
          </p:nvSpPr>
          <p:spPr bwMode="auto">
            <a:xfrm>
              <a:off x="172202" y="4293096"/>
              <a:ext cx="1155791" cy="37352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9" name="Rechteck 118">
              <a:extLst>
                <a:ext uri="{FF2B5EF4-FFF2-40B4-BE49-F238E27FC236}">
                  <a16:creationId xmlns:a16="http://schemas.microsoft.com/office/drawing/2014/main" id="{EB276348-A5F6-4500-87BF-57B7A80AA22D}"/>
                </a:ext>
              </a:extLst>
            </p:cNvPr>
            <p:cNvSpPr/>
            <p:nvPr/>
          </p:nvSpPr>
          <p:spPr bwMode="auto">
            <a:xfrm>
              <a:off x="215009" y="4356021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0" name="Rechteck 119">
              <a:extLst>
                <a:ext uri="{FF2B5EF4-FFF2-40B4-BE49-F238E27FC236}">
                  <a16:creationId xmlns:a16="http://schemas.microsoft.com/office/drawing/2014/main" id="{5C815B05-B2F2-4D19-B428-CCC227DBFC90}"/>
                </a:ext>
              </a:extLst>
            </p:cNvPr>
            <p:cNvSpPr/>
            <p:nvPr/>
          </p:nvSpPr>
          <p:spPr bwMode="auto">
            <a:xfrm>
              <a:off x="503221" y="4356021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A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13A6839A-7268-4E92-9FB5-7B224D9A6AD8}"/>
                </a:ext>
              </a:extLst>
            </p:cNvPr>
            <p:cNvSpPr/>
            <p:nvPr/>
          </p:nvSpPr>
          <p:spPr bwMode="auto">
            <a:xfrm>
              <a:off x="791433" y="4356021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P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397E5D40-4381-43C6-8F8F-8CDD0F791FFD}"/>
                </a:ext>
              </a:extLst>
            </p:cNvPr>
            <p:cNvSpPr/>
            <p:nvPr/>
          </p:nvSpPr>
          <p:spPr bwMode="auto">
            <a:xfrm>
              <a:off x="1079645" y="4356021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E</a:t>
              </a:r>
            </a:p>
          </p:txBody>
        </p:sp>
        <p:cxnSp>
          <p:nvCxnSpPr>
            <p:cNvPr id="123" name="Gerade Verbindung mit Pfeil 122">
              <a:extLst>
                <a:ext uri="{FF2B5EF4-FFF2-40B4-BE49-F238E27FC236}">
                  <a16:creationId xmlns:a16="http://schemas.microsoft.com/office/drawing/2014/main" id="{F3609C79-9AA1-436E-9EF4-560FB2DFFF24}"/>
                </a:ext>
              </a:extLst>
            </p:cNvPr>
            <p:cNvCxnSpPr>
              <a:stCxn id="119" idx="3"/>
              <a:endCxn id="120" idx="1"/>
            </p:cNvCxnSpPr>
            <p:nvPr/>
          </p:nvCxnSpPr>
          <p:spPr bwMode="auto">
            <a:xfrm>
              <a:off x="429039" y="4463160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4" name="Gerade Verbindung mit Pfeil 123">
              <a:extLst>
                <a:ext uri="{FF2B5EF4-FFF2-40B4-BE49-F238E27FC236}">
                  <a16:creationId xmlns:a16="http://schemas.microsoft.com/office/drawing/2014/main" id="{E1AC3010-0175-42C9-A860-EA847C8B9333}"/>
                </a:ext>
              </a:extLst>
            </p:cNvPr>
            <p:cNvCxnSpPr>
              <a:cxnSpLocks/>
              <a:stCxn id="120" idx="3"/>
              <a:endCxn id="121" idx="1"/>
            </p:cNvCxnSpPr>
            <p:nvPr/>
          </p:nvCxnSpPr>
          <p:spPr bwMode="auto">
            <a:xfrm>
              <a:off x="717251" y="4463160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5" name="Gerade Verbindung mit Pfeil 124">
              <a:extLst>
                <a:ext uri="{FF2B5EF4-FFF2-40B4-BE49-F238E27FC236}">
                  <a16:creationId xmlns:a16="http://schemas.microsoft.com/office/drawing/2014/main" id="{12F52C6F-93CE-4BC8-9B0F-51B5909040D0}"/>
                </a:ext>
              </a:extLst>
            </p:cNvPr>
            <p:cNvCxnSpPr>
              <a:cxnSpLocks/>
              <a:stCxn id="121" idx="3"/>
              <a:endCxn id="122" idx="1"/>
            </p:cNvCxnSpPr>
            <p:nvPr/>
          </p:nvCxnSpPr>
          <p:spPr bwMode="auto">
            <a:xfrm>
              <a:off x="1005463" y="4463160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6" name="Gerader Verbinder 125">
              <a:extLst>
                <a:ext uri="{FF2B5EF4-FFF2-40B4-BE49-F238E27FC236}">
                  <a16:creationId xmlns:a16="http://schemas.microsoft.com/office/drawing/2014/main" id="{4FC12367-48CD-41BE-93A3-056191320916}"/>
                </a:ext>
              </a:extLst>
            </p:cNvPr>
            <p:cNvCxnSpPr>
              <a:stCxn id="119" idx="2"/>
            </p:cNvCxnSpPr>
            <p:nvPr/>
          </p:nvCxnSpPr>
          <p:spPr bwMode="auto">
            <a:xfrm>
              <a:off x="322024" y="4570299"/>
              <a:ext cx="0" cy="963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Gerader Verbinder 126">
              <a:extLst>
                <a:ext uri="{FF2B5EF4-FFF2-40B4-BE49-F238E27FC236}">
                  <a16:creationId xmlns:a16="http://schemas.microsoft.com/office/drawing/2014/main" id="{494C2C40-4E71-4957-A141-8C00A08A0FE0}"/>
                </a:ext>
              </a:extLst>
            </p:cNvPr>
            <p:cNvCxnSpPr>
              <a:cxnSpLocks/>
              <a:stCxn id="122" idx="2"/>
            </p:cNvCxnSpPr>
            <p:nvPr/>
          </p:nvCxnSpPr>
          <p:spPr bwMode="auto">
            <a:xfrm>
              <a:off x="1186660" y="4570299"/>
              <a:ext cx="0" cy="932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pic>
        <p:nvPicPr>
          <p:cNvPr id="181" name="Grafik 180" descr="Markierung">
            <a:extLst>
              <a:ext uri="{FF2B5EF4-FFF2-40B4-BE49-F238E27FC236}">
                <a16:creationId xmlns:a16="http://schemas.microsoft.com/office/drawing/2014/main" id="{2DF2DB3A-FDD3-41CF-A021-065C4B94088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01014" y="2198785"/>
            <a:ext cx="347514" cy="347514"/>
          </a:xfrm>
          <a:prstGeom prst="rect">
            <a:avLst/>
          </a:prstGeom>
        </p:spPr>
      </p:pic>
      <p:pic>
        <p:nvPicPr>
          <p:cNvPr id="182" name="Grafik 181" descr="Markierung">
            <a:extLst>
              <a:ext uri="{FF2B5EF4-FFF2-40B4-BE49-F238E27FC236}">
                <a16:creationId xmlns:a16="http://schemas.microsoft.com/office/drawing/2014/main" id="{720D355C-038C-44F0-B70D-291CE169DC1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263757" y="1158560"/>
            <a:ext cx="347514" cy="347514"/>
          </a:xfrm>
          <a:prstGeom prst="rect">
            <a:avLst/>
          </a:prstGeom>
        </p:spPr>
      </p:pic>
      <p:pic>
        <p:nvPicPr>
          <p:cNvPr id="183" name="Grafik 182" descr="Markierung">
            <a:extLst>
              <a:ext uri="{FF2B5EF4-FFF2-40B4-BE49-F238E27FC236}">
                <a16:creationId xmlns:a16="http://schemas.microsoft.com/office/drawing/2014/main" id="{72A028A4-117C-4069-92E0-ABF307E8E1E2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685860" y="692696"/>
            <a:ext cx="347514" cy="347514"/>
          </a:xfrm>
          <a:prstGeom prst="rect">
            <a:avLst/>
          </a:prstGeom>
        </p:spPr>
      </p:pic>
      <p:pic>
        <p:nvPicPr>
          <p:cNvPr id="184" name="Grafik 183" descr="Markierung">
            <a:extLst>
              <a:ext uri="{FF2B5EF4-FFF2-40B4-BE49-F238E27FC236}">
                <a16:creationId xmlns:a16="http://schemas.microsoft.com/office/drawing/2014/main" id="{9A75AFAB-F262-4996-A319-4AED3EC46D6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973329" y="789282"/>
            <a:ext cx="347514" cy="347514"/>
          </a:xfrm>
          <a:prstGeom prst="rect">
            <a:avLst/>
          </a:prstGeom>
        </p:spPr>
      </p:pic>
      <p:sp>
        <p:nvSpPr>
          <p:cNvPr id="111" name="Freihandform: Form 110">
            <a:extLst>
              <a:ext uri="{FF2B5EF4-FFF2-40B4-BE49-F238E27FC236}">
                <a16:creationId xmlns:a16="http://schemas.microsoft.com/office/drawing/2014/main" id="{309B4A67-FE94-43D9-A005-AAB30776EB08}"/>
              </a:ext>
            </a:extLst>
          </p:cNvPr>
          <p:cNvSpPr/>
          <p:nvPr/>
        </p:nvSpPr>
        <p:spPr bwMode="auto">
          <a:xfrm>
            <a:off x="2917145" y="1673947"/>
            <a:ext cx="1594679" cy="3273287"/>
          </a:xfrm>
          <a:custGeom>
            <a:avLst/>
            <a:gdLst>
              <a:gd name="connsiteX0" fmla="*/ 0 w 2032000"/>
              <a:gd name="connsiteY0" fmla="*/ 3330713 h 3330713"/>
              <a:gd name="connsiteX1" fmla="*/ 905565 w 2032000"/>
              <a:gd name="connsiteY1" fmla="*/ 2681357 h 3330713"/>
              <a:gd name="connsiteX2" fmla="*/ 874644 w 2032000"/>
              <a:gd name="connsiteY2" fmla="*/ 949739 h 3330713"/>
              <a:gd name="connsiteX3" fmla="*/ 2032000 w 2032000"/>
              <a:gd name="connsiteY3" fmla="*/ 0 h 3330713"/>
              <a:gd name="connsiteX0" fmla="*/ 0 w 2032000"/>
              <a:gd name="connsiteY0" fmla="*/ 3330713 h 3330713"/>
              <a:gd name="connsiteX1" fmla="*/ 662608 w 2032000"/>
              <a:gd name="connsiteY1" fmla="*/ 2588592 h 3330713"/>
              <a:gd name="connsiteX2" fmla="*/ 874644 w 2032000"/>
              <a:gd name="connsiteY2" fmla="*/ 949739 h 3330713"/>
              <a:gd name="connsiteX3" fmla="*/ 2032000 w 2032000"/>
              <a:gd name="connsiteY3" fmla="*/ 0 h 3330713"/>
              <a:gd name="connsiteX0" fmla="*/ 0 w 2032000"/>
              <a:gd name="connsiteY0" fmla="*/ 3330713 h 3330713"/>
              <a:gd name="connsiteX1" fmla="*/ 662608 w 2032000"/>
              <a:gd name="connsiteY1" fmla="*/ 2588592 h 3330713"/>
              <a:gd name="connsiteX2" fmla="*/ 1069009 w 2032000"/>
              <a:gd name="connsiteY2" fmla="*/ 856974 h 3330713"/>
              <a:gd name="connsiteX3" fmla="*/ 2032000 w 2032000"/>
              <a:gd name="connsiteY3" fmla="*/ 0 h 3330713"/>
              <a:gd name="connsiteX0" fmla="*/ 0 w 1665357"/>
              <a:gd name="connsiteY0" fmla="*/ 3299791 h 3299791"/>
              <a:gd name="connsiteX1" fmla="*/ 662608 w 1665357"/>
              <a:gd name="connsiteY1" fmla="*/ 2557670 h 3299791"/>
              <a:gd name="connsiteX2" fmla="*/ 1069009 w 1665357"/>
              <a:gd name="connsiteY2" fmla="*/ 826052 h 3299791"/>
              <a:gd name="connsiteX3" fmla="*/ 1665357 w 1665357"/>
              <a:gd name="connsiteY3" fmla="*/ 0 h 3299791"/>
              <a:gd name="connsiteX0" fmla="*/ 0 w 1462157"/>
              <a:gd name="connsiteY0" fmla="*/ 3361635 h 3361635"/>
              <a:gd name="connsiteX1" fmla="*/ 459408 w 1462157"/>
              <a:gd name="connsiteY1" fmla="*/ 2557670 h 3361635"/>
              <a:gd name="connsiteX2" fmla="*/ 865809 w 1462157"/>
              <a:gd name="connsiteY2" fmla="*/ 826052 h 3361635"/>
              <a:gd name="connsiteX3" fmla="*/ 1462157 w 1462157"/>
              <a:gd name="connsiteY3" fmla="*/ 0 h 3361635"/>
              <a:gd name="connsiteX0" fmla="*/ 0 w 1462157"/>
              <a:gd name="connsiteY0" fmla="*/ 3361635 h 3361635"/>
              <a:gd name="connsiteX1" fmla="*/ 459408 w 1462157"/>
              <a:gd name="connsiteY1" fmla="*/ 2557670 h 3361635"/>
              <a:gd name="connsiteX2" fmla="*/ 865809 w 1462157"/>
              <a:gd name="connsiteY2" fmla="*/ 826052 h 3361635"/>
              <a:gd name="connsiteX3" fmla="*/ 1462157 w 1462157"/>
              <a:gd name="connsiteY3" fmla="*/ 0 h 3361635"/>
              <a:gd name="connsiteX0" fmla="*/ 0 w 1594679"/>
              <a:gd name="connsiteY0" fmla="*/ 3273287 h 3273287"/>
              <a:gd name="connsiteX1" fmla="*/ 591930 w 1594679"/>
              <a:gd name="connsiteY1" fmla="*/ 2557670 h 3273287"/>
              <a:gd name="connsiteX2" fmla="*/ 998331 w 1594679"/>
              <a:gd name="connsiteY2" fmla="*/ 826052 h 3273287"/>
              <a:gd name="connsiteX3" fmla="*/ 1594679 w 1594679"/>
              <a:gd name="connsiteY3" fmla="*/ 0 h 327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679" h="3273287">
                <a:moveTo>
                  <a:pt x="0" y="3273287"/>
                </a:moveTo>
                <a:cubicBezTo>
                  <a:pt x="269460" y="3027754"/>
                  <a:pt x="425542" y="2965542"/>
                  <a:pt x="591930" y="2557670"/>
                </a:cubicBezTo>
                <a:cubicBezTo>
                  <a:pt x="758318" y="2149798"/>
                  <a:pt x="831206" y="1252330"/>
                  <a:pt x="998331" y="826052"/>
                </a:cubicBezTo>
                <a:cubicBezTo>
                  <a:pt x="1165456" y="399774"/>
                  <a:pt x="1374546" y="192893"/>
                  <a:pt x="1594679" y="0"/>
                </a:cubicBezTo>
              </a:path>
            </a:pathLst>
          </a:custGeom>
          <a:noFill/>
          <a:ln w="38100" cap="flat" cmpd="sng" algn="ctr">
            <a:solidFill>
              <a:srgbClr val="FFC50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191" name="Grafik 190" descr="Auto">
            <a:extLst>
              <a:ext uri="{FF2B5EF4-FFF2-40B4-BE49-F238E27FC236}">
                <a16:creationId xmlns:a16="http://schemas.microsoft.com/office/drawing/2014/main" id="{A27A23F8-D74C-4CE5-843E-42E9D46A8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897" y="4449057"/>
            <a:ext cx="914400" cy="914400"/>
          </a:xfrm>
          <a:prstGeom prst="rect">
            <a:avLst/>
          </a:prstGeom>
        </p:spPr>
      </p:pic>
      <p:pic>
        <p:nvPicPr>
          <p:cNvPr id="195" name="Grafik 194" descr="Auto">
            <a:extLst>
              <a:ext uri="{FF2B5EF4-FFF2-40B4-BE49-F238E27FC236}">
                <a16:creationId xmlns:a16="http://schemas.microsoft.com/office/drawing/2014/main" id="{102C858C-9129-4EF6-ACC7-8430A868BC4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6930151">
            <a:off x="3509909" y="3740247"/>
            <a:ext cx="210628" cy="210628"/>
          </a:xfrm>
          <a:prstGeom prst="rect">
            <a:avLst/>
          </a:prstGeom>
        </p:spPr>
      </p:pic>
      <p:pic>
        <p:nvPicPr>
          <p:cNvPr id="196" name="Grafik 195" descr="Auto">
            <a:extLst>
              <a:ext uri="{FF2B5EF4-FFF2-40B4-BE49-F238E27FC236}">
                <a16:creationId xmlns:a16="http://schemas.microsoft.com/office/drawing/2014/main" id="{DF95DE9D-6774-4DD1-B902-1C96725C42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974600">
            <a:off x="3686285" y="2801057"/>
            <a:ext cx="210628" cy="210628"/>
          </a:xfrm>
          <a:prstGeom prst="rect">
            <a:avLst/>
          </a:prstGeom>
        </p:spPr>
      </p:pic>
      <p:pic>
        <p:nvPicPr>
          <p:cNvPr id="197" name="Grafik 196" descr="Auto">
            <a:extLst>
              <a:ext uri="{FF2B5EF4-FFF2-40B4-BE49-F238E27FC236}">
                <a16:creationId xmlns:a16="http://schemas.microsoft.com/office/drawing/2014/main" id="{4BCA3622-F5F7-42B8-867E-9CD967340D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570979">
            <a:off x="3211005" y="4450511"/>
            <a:ext cx="210628" cy="210628"/>
          </a:xfrm>
          <a:prstGeom prst="rect">
            <a:avLst/>
          </a:prstGeom>
        </p:spPr>
      </p:pic>
      <p:sp>
        <p:nvSpPr>
          <p:cNvPr id="198" name="Freihandform: Form 197">
            <a:extLst>
              <a:ext uri="{FF2B5EF4-FFF2-40B4-BE49-F238E27FC236}">
                <a16:creationId xmlns:a16="http://schemas.microsoft.com/office/drawing/2014/main" id="{E671FCEE-5BF8-4D06-AEED-1518E69AF711}"/>
              </a:ext>
            </a:extLst>
          </p:cNvPr>
          <p:cNvSpPr/>
          <p:nvPr/>
        </p:nvSpPr>
        <p:spPr bwMode="auto">
          <a:xfrm>
            <a:off x="1230740" y="4556914"/>
            <a:ext cx="1834763" cy="371989"/>
          </a:xfrm>
          <a:custGeom>
            <a:avLst/>
            <a:gdLst>
              <a:gd name="connsiteX0" fmla="*/ 0 w 1569720"/>
              <a:gd name="connsiteY0" fmla="*/ 678637 h 678637"/>
              <a:gd name="connsiteX1" fmla="*/ 447040 w 1569720"/>
              <a:gd name="connsiteY1" fmla="*/ 48717 h 678637"/>
              <a:gd name="connsiteX2" fmla="*/ 1569720 w 1569720"/>
              <a:gd name="connsiteY2" fmla="*/ 89357 h 678637"/>
              <a:gd name="connsiteX0" fmla="*/ 0 w 1569720"/>
              <a:gd name="connsiteY0" fmla="*/ 661656 h 661656"/>
              <a:gd name="connsiteX1" fmla="*/ 533400 w 1569720"/>
              <a:gd name="connsiteY1" fmla="*/ 57136 h 661656"/>
              <a:gd name="connsiteX2" fmla="*/ 1569720 w 1569720"/>
              <a:gd name="connsiteY2" fmla="*/ 72376 h 661656"/>
              <a:gd name="connsiteX0" fmla="*/ 0 w 1755250"/>
              <a:gd name="connsiteY0" fmla="*/ 343604 h 343604"/>
              <a:gd name="connsiteX1" fmla="*/ 718930 w 1755250"/>
              <a:gd name="connsiteY1" fmla="*/ 57136 h 343604"/>
              <a:gd name="connsiteX2" fmla="*/ 1755250 w 1755250"/>
              <a:gd name="connsiteY2" fmla="*/ 72376 h 343604"/>
              <a:gd name="connsiteX0" fmla="*/ 0 w 1755250"/>
              <a:gd name="connsiteY0" fmla="*/ 343604 h 343604"/>
              <a:gd name="connsiteX1" fmla="*/ 718930 w 1755250"/>
              <a:gd name="connsiteY1" fmla="*/ 57136 h 343604"/>
              <a:gd name="connsiteX2" fmla="*/ 1755250 w 1755250"/>
              <a:gd name="connsiteY2" fmla="*/ 72376 h 343604"/>
              <a:gd name="connsiteX0" fmla="*/ 0 w 1755250"/>
              <a:gd name="connsiteY0" fmla="*/ 384634 h 384634"/>
              <a:gd name="connsiteX1" fmla="*/ 802860 w 1755250"/>
              <a:gd name="connsiteY1" fmla="*/ 40740 h 384634"/>
              <a:gd name="connsiteX2" fmla="*/ 1755250 w 1755250"/>
              <a:gd name="connsiteY2" fmla="*/ 113406 h 384634"/>
              <a:gd name="connsiteX0" fmla="*/ 0 w 1834763"/>
              <a:gd name="connsiteY0" fmla="*/ 371989 h 371989"/>
              <a:gd name="connsiteX1" fmla="*/ 802860 w 1834763"/>
              <a:gd name="connsiteY1" fmla="*/ 28095 h 371989"/>
              <a:gd name="connsiteX2" fmla="*/ 1834763 w 1834763"/>
              <a:gd name="connsiteY2" fmla="*/ 184691 h 3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4763" h="371989">
                <a:moveTo>
                  <a:pt x="0" y="371989"/>
                </a:moveTo>
                <a:cubicBezTo>
                  <a:pt x="428432" y="340256"/>
                  <a:pt x="541240" y="126308"/>
                  <a:pt x="802860" y="28095"/>
                </a:cubicBezTo>
                <a:cubicBezTo>
                  <a:pt x="1064480" y="-70118"/>
                  <a:pt x="1404233" y="115264"/>
                  <a:pt x="1834763" y="184691"/>
                </a:cubicBezTo>
              </a:path>
            </a:pathLst>
          </a:cu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199" name="Grafik 198" descr="Auto">
            <a:extLst>
              <a:ext uri="{FF2B5EF4-FFF2-40B4-BE49-F238E27FC236}">
                <a16:creationId xmlns:a16="http://schemas.microsoft.com/office/drawing/2014/main" id="{33542140-92D2-4DD6-9A8C-6FE3C84C20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4295800" y="4509120"/>
            <a:ext cx="914400" cy="914400"/>
          </a:xfrm>
          <a:prstGeom prst="rect">
            <a:avLst/>
          </a:prstGeom>
        </p:spPr>
      </p:pic>
      <p:sp>
        <p:nvSpPr>
          <p:cNvPr id="200" name="Freihandform: Form 199">
            <a:extLst>
              <a:ext uri="{FF2B5EF4-FFF2-40B4-BE49-F238E27FC236}">
                <a16:creationId xmlns:a16="http://schemas.microsoft.com/office/drawing/2014/main" id="{01CAB905-45AD-4595-933D-4A406A01BC69}"/>
              </a:ext>
            </a:extLst>
          </p:cNvPr>
          <p:cNvSpPr/>
          <p:nvPr/>
        </p:nvSpPr>
        <p:spPr bwMode="auto">
          <a:xfrm>
            <a:off x="3952298" y="2541235"/>
            <a:ext cx="802724" cy="2468867"/>
          </a:xfrm>
          <a:custGeom>
            <a:avLst/>
            <a:gdLst>
              <a:gd name="connsiteX0" fmla="*/ 1706515 w 1706515"/>
              <a:gd name="connsiteY0" fmla="*/ 843280 h 843280"/>
              <a:gd name="connsiteX1" fmla="*/ 985155 w 1706515"/>
              <a:gd name="connsiteY1" fmla="*/ 279400 h 843280"/>
              <a:gd name="connsiteX2" fmla="*/ 75835 w 1706515"/>
              <a:gd name="connsiteY2" fmla="*/ 157480 h 843280"/>
              <a:gd name="connsiteX3" fmla="*/ 50435 w 1706515"/>
              <a:gd name="connsiteY3" fmla="*/ 0 h 843280"/>
              <a:gd name="connsiteX0" fmla="*/ 1656080 w 1656080"/>
              <a:gd name="connsiteY0" fmla="*/ 843280 h 843280"/>
              <a:gd name="connsiteX1" fmla="*/ 934720 w 1656080"/>
              <a:gd name="connsiteY1" fmla="*/ 279400 h 843280"/>
              <a:gd name="connsiteX2" fmla="*/ 208280 w 1656080"/>
              <a:gd name="connsiteY2" fmla="*/ 320040 h 843280"/>
              <a:gd name="connsiteX3" fmla="*/ 0 w 1656080"/>
              <a:gd name="connsiteY3" fmla="*/ 0 h 843280"/>
              <a:gd name="connsiteX0" fmla="*/ 1656080 w 1656080"/>
              <a:gd name="connsiteY0" fmla="*/ 843280 h 843280"/>
              <a:gd name="connsiteX1" fmla="*/ 1016000 w 1656080"/>
              <a:gd name="connsiteY1" fmla="*/ 314960 h 843280"/>
              <a:gd name="connsiteX2" fmla="*/ 208280 w 1656080"/>
              <a:gd name="connsiteY2" fmla="*/ 320040 h 843280"/>
              <a:gd name="connsiteX3" fmla="*/ 0 w 1656080"/>
              <a:gd name="connsiteY3" fmla="*/ 0 h 843280"/>
              <a:gd name="connsiteX0" fmla="*/ 1727200 w 1727200"/>
              <a:gd name="connsiteY0" fmla="*/ 797560 h 797560"/>
              <a:gd name="connsiteX1" fmla="*/ 1087120 w 1727200"/>
              <a:gd name="connsiteY1" fmla="*/ 269240 h 797560"/>
              <a:gd name="connsiteX2" fmla="*/ 279400 w 1727200"/>
              <a:gd name="connsiteY2" fmla="*/ 274320 h 797560"/>
              <a:gd name="connsiteX3" fmla="*/ 0 w 1727200"/>
              <a:gd name="connsiteY3" fmla="*/ 0 h 797560"/>
              <a:gd name="connsiteX0" fmla="*/ 1693862 w 1693862"/>
              <a:gd name="connsiteY0" fmla="*/ 808672 h 808672"/>
              <a:gd name="connsiteX1" fmla="*/ 1053782 w 1693862"/>
              <a:gd name="connsiteY1" fmla="*/ 280352 h 808672"/>
              <a:gd name="connsiteX2" fmla="*/ 246062 w 1693862"/>
              <a:gd name="connsiteY2" fmla="*/ 285432 h 808672"/>
              <a:gd name="connsiteX3" fmla="*/ 0 w 1693862"/>
              <a:gd name="connsiteY3" fmla="*/ 0 h 808672"/>
              <a:gd name="connsiteX0" fmla="*/ 1693862 w 1693862"/>
              <a:gd name="connsiteY0" fmla="*/ 808672 h 808672"/>
              <a:gd name="connsiteX1" fmla="*/ 1053782 w 1693862"/>
              <a:gd name="connsiteY1" fmla="*/ 280352 h 808672"/>
              <a:gd name="connsiteX2" fmla="*/ 349249 w 1693862"/>
              <a:gd name="connsiteY2" fmla="*/ 220345 h 808672"/>
              <a:gd name="connsiteX3" fmla="*/ 0 w 1693862"/>
              <a:gd name="connsiteY3" fmla="*/ 0 h 808672"/>
              <a:gd name="connsiteX0" fmla="*/ 1693862 w 1693862"/>
              <a:gd name="connsiteY0" fmla="*/ 808672 h 808672"/>
              <a:gd name="connsiteX1" fmla="*/ 1045844 w 1693862"/>
              <a:gd name="connsiteY1" fmla="*/ 307339 h 808672"/>
              <a:gd name="connsiteX2" fmla="*/ 349249 w 1693862"/>
              <a:gd name="connsiteY2" fmla="*/ 220345 h 808672"/>
              <a:gd name="connsiteX3" fmla="*/ 0 w 1693862"/>
              <a:gd name="connsiteY3" fmla="*/ 0 h 808672"/>
              <a:gd name="connsiteX0" fmla="*/ 1353865 w 2178839"/>
              <a:gd name="connsiteY0" fmla="*/ 3039639 h 3039639"/>
              <a:gd name="connsiteX1" fmla="*/ 705847 w 2178839"/>
              <a:gd name="connsiteY1" fmla="*/ 2538306 h 3039639"/>
              <a:gd name="connsiteX2" fmla="*/ 9252 w 2178839"/>
              <a:gd name="connsiteY2" fmla="*/ 2451312 h 3039639"/>
              <a:gd name="connsiteX3" fmla="*/ 2178837 w 2178839"/>
              <a:gd name="connsiteY3" fmla="*/ 0 h 3039639"/>
              <a:gd name="connsiteX0" fmla="*/ 649557 w 1474534"/>
              <a:gd name="connsiteY0" fmla="*/ 3039639 h 3039639"/>
              <a:gd name="connsiteX1" fmla="*/ 1539 w 1474534"/>
              <a:gd name="connsiteY1" fmla="*/ 2538306 h 3039639"/>
              <a:gd name="connsiteX2" fmla="*/ 837410 w 1474534"/>
              <a:gd name="connsiteY2" fmla="*/ 728346 h 3039639"/>
              <a:gd name="connsiteX3" fmla="*/ 1474529 w 1474534"/>
              <a:gd name="connsiteY3" fmla="*/ 0 h 3039639"/>
              <a:gd name="connsiteX0" fmla="*/ 649557 w 1474534"/>
              <a:gd name="connsiteY0" fmla="*/ 3039639 h 3039639"/>
              <a:gd name="connsiteX1" fmla="*/ 1539 w 1474534"/>
              <a:gd name="connsiteY1" fmla="*/ 2538306 h 3039639"/>
              <a:gd name="connsiteX2" fmla="*/ 837410 w 1474534"/>
              <a:gd name="connsiteY2" fmla="*/ 728346 h 3039639"/>
              <a:gd name="connsiteX3" fmla="*/ 1474529 w 1474534"/>
              <a:gd name="connsiteY3" fmla="*/ 0 h 3039639"/>
              <a:gd name="connsiteX0" fmla="*/ 246371 w 1071348"/>
              <a:gd name="connsiteY0" fmla="*/ 3039639 h 3039639"/>
              <a:gd name="connsiteX1" fmla="*/ 8986 w 1071348"/>
              <a:gd name="connsiteY1" fmla="*/ 1992206 h 3039639"/>
              <a:gd name="connsiteX2" fmla="*/ 434224 w 1071348"/>
              <a:gd name="connsiteY2" fmla="*/ 728346 h 3039639"/>
              <a:gd name="connsiteX3" fmla="*/ 1071343 w 1071348"/>
              <a:gd name="connsiteY3" fmla="*/ 0 h 3039639"/>
              <a:gd name="connsiteX0" fmla="*/ 263091 w 1088071"/>
              <a:gd name="connsiteY0" fmla="*/ 3039639 h 3039639"/>
              <a:gd name="connsiteX1" fmla="*/ 25706 w 1088071"/>
              <a:gd name="connsiteY1" fmla="*/ 1992206 h 3039639"/>
              <a:gd name="connsiteX2" fmla="*/ 704944 w 1088071"/>
              <a:gd name="connsiteY2" fmla="*/ 995046 h 3039639"/>
              <a:gd name="connsiteX3" fmla="*/ 1088063 w 1088071"/>
              <a:gd name="connsiteY3" fmla="*/ 0 h 3039639"/>
              <a:gd name="connsiteX0" fmla="*/ 263091 w 1088107"/>
              <a:gd name="connsiteY0" fmla="*/ 3039639 h 3039639"/>
              <a:gd name="connsiteX1" fmla="*/ 25706 w 1088107"/>
              <a:gd name="connsiteY1" fmla="*/ 1992206 h 3039639"/>
              <a:gd name="connsiteX2" fmla="*/ 704944 w 1088107"/>
              <a:gd name="connsiteY2" fmla="*/ 995046 h 3039639"/>
              <a:gd name="connsiteX3" fmla="*/ 1088063 w 1088107"/>
              <a:gd name="connsiteY3" fmla="*/ 0 h 3039639"/>
              <a:gd name="connsiteX0" fmla="*/ 263091 w 1088107"/>
              <a:gd name="connsiteY0" fmla="*/ 3039639 h 3039639"/>
              <a:gd name="connsiteX1" fmla="*/ 25706 w 1088107"/>
              <a:gd name="connsiteY1" fmla="*/ 1992206 h 3039639"/>
              <a:gd name="connsiteX2" fmla="*/ 704944 w 1088107"/>
              <a:gd name="connsiteY2" fmla="*/ 995046 h 3039639"/>
              <a:gd name="connsiteX3" fmla="*/ 1088063 w 1088107"/>
              <a:gd name="connsiteY3" fmla="*/ 0 h 3039639"/>
              <a:gd name="connsiteX0" fmla="*/ 331537 w 1156553"/>
              <a:gd name="connsiteY0" fmla="*/ 3039639 h 3039639"/>
              <a:gd name="connsiteX1" fmla="*/ 17952 w 1156553"/>
              <a:gd name="connsiteY1" fmla="*/ 1873672 h 3039639"/>
              <a:gd name="connsiteX2" fmla="*/ 773390 w 1156553"/>
              <a:gd name="connsiteY2" fmla="*/ 995046 h 3039639"/>
              <a:gd name="connsiteX3" fmla="*/ 1156509 w 1156553"/>
              <a:gd name="connsiteY3" fmla="*/ 0 h 3039639"/>
              <a:gd name="connsiteX0" fmla="*/ 331537 w 1156553"/>
              <a:gd name="connsiteY0" fmla="*/ 3039639 h 3039639"/>
              <a:gd name="connsiteX1" fmla="*/ 17952 w 1156553"/>
              <a:gd name="connsiteY1" fmla="*/ 1873672 h 3039639"/>
              <a:gd name="connsiteX2" fmla="*/ 773390 w 1156553"/>
              <a:gd name="connsiteY2" fmla="*/ 995046 h 3039639"/>
              <a:gd name="connsiteX3" fmla="*/ 1156509 w 1156553"/>
              <a:gd name="connsiteY3" fmla="*/ 0 h 3039639"/>
              <a:gd name="connsiteX0" fmla="*/ 705575 w 1530591"/>
              <a:gd name="connsiteY0" fmla="*/ 3039639 h 3039639"/>
              <a:gd name="connsiteX1" fmla="*/ 6757 w 1530591"/>
              <a:gd name="connsiteY1" fmla="*/ 1712805 h 3039639"/>
              <a:gd name="connsiteX2" fmla="*/ 1147428 w 1530591"/>
              <a:gd name="connsiteY2" fmla="*/ 995046 h 3039639"/>
              <a:gd name="connsiteX3" fmla="*/ 1530547 w 1530591"/>
              <a:gd name="connsiteY3" fmla="*/ 0 h 3039639"/>
              <a:gd name="connsiteX0" fmla="*/ 700540 w 1525518"/>
              <a:gd name="connsiteY0" fmla="*/ 3039639 h 3039639"/>
              <a:gd name="connsiteX1" fmla="*/ 1722 w 1525518"/>
              <a:gd name="connsiteY1" fmla="*/ 1712805 h 3039639"/>
              <a:gd name="connsiteX2" fmla="*/ 532793 w 1525518"/>
              <a:gd name="connsiteY2" fmla="*/ 529380 h 3039639"/>
              <a:gd name="connsiteX3" fmla="*/ 1525512 w 1525518"/>
              <a:gd name="connsiteY3" fmla="*/ 0 h 3039639"/>
              <a:gd name="connsiteX0" fmla="*/ 701429 w 1526407"/>
              <a:gd name="connsiteY0" fmla="*/ 3039639 h 3039639"/>
              <a:gd name="connsiteX1" fmla="*/ 2611 w 1526407"/>
              <a:gd name="connsiteY1" fmla="*/ 1712805 h 3039639"/>
              <a:gd name="connsiteX2" fmla="*/ 533682 w 1526407"/>
              <a:gd name="connsiteY2" fmla="*/ 529380 h 3039639"/>
              <a:gd name="connsiteX3" fmla="*/ 1526401 w 1526407"/>
              <a:gd name="connsiteY3" fmla="*/ 0 h 3039639"/>
              <a:gd name="connsiteX0" fmla="*/ 700049 w 1525027"/>
              <a:gd name="connsiteY0" fmla="*/ 3039639 h 3039639"/>
              <a:gd name="connsiteX1" fmla="*/ 1231 w 1525027"/>
              <a:gd name="connsiteY1" fmla="*/ 1712805 h 3039639"/>
              <a:gd name="connsiteX2" fmla="*/ 532302 w 1525027"/>
              <a:gd name="connsiteY2" fmla="*/ 529380 h 3039639"/>
              <a:gd name="connsiteX3" fmla="*/ 1525021 w 1525027"/>
              <a:gd name="connsiteY3" fmla="*/ 0 h 3039639"/>
              <a:gd name="connsiteX0" fmla="*/ 700188 w 1525166"/>
              <a:gd name="connsiteY0" fmla="*/ 3039639 h 3039639"/>
              <a:gd name="connsiteX1" fmla="*/ 1370 w 1525166"/>
              <a:gd name="connsiteY1" fmla="*/ 1712805 h 3039639"/>
              <a:gd name="connsiteX2" fmla="*/ 532441 w 1525166"/>
              <a:gd name="connsiteY2" fmla="*/ 529380 h 3039639"/>
              <a:gd name="connsiteX3" fmla="*/ 1525160 w 1525166"/>
              <a:gd name="connsiteY3" fmla="*/ 0 h 3039639"/>
              <a:gd name="connsiteX0" fmla="*/ 700127 w 1525105"/>
              <a:gd name="connsiteY0" fmla="*/ 3039639 h 3039639"/>
              <a:gd name="connsiteX1" fmla="*/ 1309 w 1525105"/>
              <a:gd name="connsiteY1" fmla="*/ 1712805 h 3039639"/>
              <a:gd name="connsiteX2" fmla="*/ 532380 w 1525105"/>
              <a:gd name="connsiteY2" fmla="*/ 529380 h 3039639"/>
              <a:gd name="connsiteX3" fmla="*/ 1525099 w 1525105"/>
              <a:gd name="connsiteY3" fmla="*/ 0 h 3039639"/>
              <a:gd name="connsiteX0" fmla="*/ 700127 w 757160"/>
              <a:gd name="connsiteY0" fmla="*/ 3022167 h 3022167"/>
              <a:gd name="connsiteX1" fmla="*/ 1309 w 757160"/>
              <a:gd name="connsiteY1" fmla="*/ 1695333 h 3022167"/>
              <a:gd name="connsiteX2" fmla="*/ 532380 w 757160"/>
              <a:gd name="connsiteY2" fmla="*/ 511908 h 3022167"/>
              <a:gd name="connsiteX3" fmla="*/ 750480 w 757160"/>
              <a:gd name="connsiteY3" fmla="*/ 0 h 3022167"/>
              <a:gd name="connsiteX0" fmla="*/ 706694 w 757085"/>
              <a:gd name="connsiteY0" fmla="*/ 3022167 h 3022167"/>
              <a:gd name="connsiteX1" fmla="*/ 7876 w 757085"/>
              <a:gd name="connsiteY1" fmla="*/ 1695333 h 3022167"/>
              <a:gd name="connsiteX2" fmla="*/ 358396 w 757085"/>
              <a:gd name="connsiteY2" fmla="*/ 482787 h 3022167"/>
              <a:gd name="connsiteX3" fmla="*/ 757047 w 757085"/>
              <a:gd name="connsiteY3" fmla="*/ 0 h 3022167"/>
              <a:gd name="connsiteX0" fmla="*/ 706694 w 809492"/>
              <a:gd name="connsiteY0" fmla="*/ 3010518 h 3010518"/>
              <a:gd name="connsiteX1" fmla="*/ 7876 w 809492"/>
              <a:gd name="connsiteY1" fmla="*/ 1683684 h 3010518"/>
              <a:gd name="connsiteX2" fmla="*/ 358396 w 809492"/>
              <a:gd name="connsiteY2" fmla="*/ 471138 h 3010518"/>
              <a:gd name="connsiteX3" fmla="*/ 809465 w 809492"/>
              <a:gd name="connsiteY3" fmla="*/ 0 h 3010518"/>
              <a:gd name="connsiteX0" fmla="*/ 712179 w 814969"/>
              <a:gd name="connsiteY0" fmla="*/ 3010518 h 3010518"/>
              <a:gd name="connsiteX1" fmla="*/ 13361 w 814969"/>
              <a:gd name="connsiteY1" fmla="*/ 1683684 h 3010518"/>
              <a:gd name="connsiteX2" fmla="*/ 293990 w 814969"/>
              <a:gd name="connsiteY2" fmla="*/ 686634 h 3010518"/>
              <a:gd name="connsiteX3" fmla="*/ 814950 w 814969"/>
              <a:gd name="connsiteY3" fmla="*/ 0 h 3010518"/>
              <a:gd name="connsiteX0" fmla="*/ 379603 w 802724"/>
              <a:gd name="connsiteY0" fmla="*/ 2468867 h 2468867"/>
              <a:gd name="connsiteX1" fmla="*/ 1116 w 802724"/>
              <a:gd name="connsiteY1" fmla="*/ 1683684 h 2468867"/>
              <a:gd name="connsiteX2" fmla="*/ 281745 w 802724"/>
              <a:gd name="connsiteY2" fmla="*/ 686634 h 2468867"/>
              <a:gd name="connsiteX3" fmla="*/ 802705 w 802724"/>
              <a:gd name="connsiteY3" fmla="*/ 0 h 246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2724" h="2468867">
                <a:moveTo>
                  <a:pt x="379603" y="2468867"/>
                </a:moveTo>
                <a:cubicBezTo>
                  <a:pt x="154813" y="2244077"/>
                  <a:pt x="17426" y="1980723"/>
                  <a:pt x="1116" y="1683684"/>
                </a:cubicBezTo>
                <a:cubicBezTo>
                  <a:pt x="-15194" y="1386645"/>
                  <a:pt x="150722" y="811412"/>
                  <a:pt x="281745" y="686634"/>
                </a:cubicBezTo>
                <a:cubicBezTo>
                  <a:pt x="560405" y="440678"/>
                  <a:pt x="805245" y="25400"/>
                  <a:pt x="802705" y="0"/>
                </a:cubicBez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201" name="Freihandform: Form 200">
            <a:extLst>
              <a:ext uri="{FF2B5EF4-FFF2-40B4-BE49-F238E27FC236}">
                <a16:creationId xmlns:a16="http://schemas.microsoft.com/office/drawing/2014/main" id="{4B5A5F6F-5F0A-4AC1-A8A9-1B9855095BF7}"/>
              </a:ext>
            </a:extLst>
          </p:cNvPr>
          <p:cNvSpPr/>
          <p:nvPr/>
        </p:nvSpPr>
        <p:spPr bwMode="auto">
          <a:xfrm>
            <a:off x="2147570" y="4859298"/>
            <a:ext cx="807527" cy="1185960"/>
          </a:xfrm>
          <a:custGeom>
            <a:avLst/>
            <a:gdLst>
              <a:gd name="connsiteX0" fmla="*/ 351675 w 686955"/>
              <a:gd name="connsiteY0" fmla="*/ 1173815 h 1175112"/>
              <a:gd name="connsiteX1" fmla="*/ 519315 w 686955"/>
              <a:gd name="connsiteY1" fmla="*/ 1006175 h 1175112"/>
              <a:gd name="connsiteX2" fmla="*/ 1155 w 686955"/>
              <a:gd name="connsiteY2" fmla="*/ 117175 h 1175112"/>
              <a:gd name="connsiteX3" fmla="*/ 686955 w 686955"/>
              <a:gd name="connsiteY3" fmla="*/ 35895 h 1175112"/>
              <a:gd name="connsiteX0" fmla="*/ 353998 w 689278"/>
              <a:gd name="connsiteY0" fmla="*/ 1160570 h 1160619"/>
              <a:gd name="connsiteX1" fmla="*/ 420038 w 689278"/>
              <a:gd name="connsiteY1" fmla="*/ 718610 h 1160619"/>
              <a:gd name="connsiteX2" fmla="*/ 3478 w 689278"/>
              <a:gd name="connsiteY2" fmla="*/ 103930 h 1160619"/>
              <a:gd name="connsiteX3" fmla="*/ 689278 w 689278"/>
              <a:gd name="connsiteY3" fmla="*/ 22650 h 1160619"/>
              <a:gd name="connsiteX0" fmla="*/ 34688 w 369968"/>
              <a:gd name="connsiteY0" fmla="*/ 1144862 h 1144907"/>
              <a:gd name="connsiteX1" fmla="*/ 100728 w 369968"/>
              <a:gd name="connsiteY1" fmla="*/ 702902 h 1144907"/>
              <a:gd name="connsiteX2" fmla="*/ 9288 w 369968"/>
              <a:gd name="connsiteY2" fmla="*/ 225382 h 1144907"/>
              <a:gd name="connsiteX3" fmla="*/ 369968 w 369968"/>
              <a:gd name="connsiteY3" fmla="*/ 6942 h 1144907"/>
              <a:gd name="connsiteX0" fmla="*/ 42279 w 377559"/>
              <a:gd name="connsiteY0" fmla="*/ 1144740 h 1144782"/>
              <a:gd name="connsiteX1" fmla="*/ 57519 w 377559"/>
              <a:gd name="connsiteY1" fmla="*/ 682460 h 1144782"/>
              <a:gd name="connsiteX2" fmla="*/ 16879 w 377559"/>
              <a:gd name="connsiteY2" fmla="*/ 225260 h 1144782"/>
              <a:gd name="connsiteX3" fmla="*/ 377559 w 377559"/>
              <a:gd name="connsiteY3" fmla="*/ 6820 h 1144782"/>
              <a:gd name="connsiteX0" fmla="*/ 45061 w 380341"/>
              <a:gd name="connsiteY0" fmla="*/ 1144740 h 1144783"/>
              <a:gd name="connsiteX1" fmla="*/ 60301 w 380341"/>
              <a:gd name="connsiteY1" fmla="*/ 682460 h 1144783"/>
              <a:gd name="connsiteX2" fmla="*/ 19661 w 380341"/>
              <a:gd name="connsiteY2" fmla="*/ 225260 h 1144783"/>
              <a:gd name="connsiteX3" fmla="*/ 380341 w 380341"/>
              <a:gd name="connsiteY3" fmla="*/ 6820 h 1144783"/>
              <a:gd name="connsiteX0" fmla="*/ 34372 w 369652"/>
              <a:gd name="connsiteY0" fmla="*/ 1143660 h 1143703"/>
              <a:gd name="connsiteX1" fmla="*/ 49612 w 369652"/>
              <a:gd name="connsiteY1" fmla="*/ 681380 h 1143703"/>
              <a:gd name="connsiteX2" fmla="*/ 8972 w 369652"/>
              <a:gd name="connsiteY2" fmla="*/ 224180 h 1143703"/>
              <a:gd name="connsiteX3" fmla="*/ 369652 w 369652"/>
              <a:gd name="connsiteY3" fmla="*/ 5740 h 1143703"/>
              <a:gd name="connsiteX0" fmla="*/ 27748 w 363028"/>
              <a:gd name="connsiteY0" fmla="*/ 1143171 h 1143214"/>
              <a:gd name="connsiteX1" fmla="*/ 42988 w 363028"/>
              <a:gd name="connsiteY1" fmla="*/ 680891 h 1143214"/>
              <a:gd name="connsiteX2" fmla="*/ 2348 w 363028"/>
              <a:gd name="connsiteY2" fmla="*/ 223691 h 1143214"/>
              <a:gd name="connsiteX3" fmla="*/ 363028 w 363028"/>
              <a:gd name="connsiteY3" fmla="*/ 5251 h 1143214"/>
              <a:gd name="connsiteX0" fmla="*/ 47568 w 417773"/>
              <a:gd name="connsiteY0" fmla="*/ 1141665 h 1141708"/>
              <a:gd name="connsiteX1" fmla="*/ 62808 w 417773"/>
              <a:gd name="connsiteY1" fmla="*/ 679385 h 1141708"/>
              <a:gd name="connsiteX2" fmla="*/ 22168 w 417773"/>
              <a:gd name="connsiteY2" fmla="*/ 222185 h 1141708"/>
              <a:gd name="connsiteX3" fmla="*/ 417773 w 417773"/>
              <a:gd name="connsiteY3" fmla="*/ 6920 h 1141708"/>
              <a:gd name="connsiteX0" fmla="*/ 32879 w 403084"/>
              <a:gd name="connsiteY0" fmla="*/ 1140370 h 1140413"/>
              <a:gd name="connsiteX1" fmla="*/ 48119 w 403084"/>
              <a:gd name="connsiteY1" fmla="*/ 678090 h 1140413"/>
              <a:gd name="connsiteX2" fmla="*/ 7479 w 403084"/>
              <a:gd name="connsiteY2" fmla="*/ 220890 h 1140413"/>
              <a:gd name="connsiteX3" fmla="*/ 403084 w 403084"/>
              <a:gd name="connsiteY3" fmla="*/ 5625 h 1140413"/>
              <a:gd name="connsiteX0" fmla="*/ 0 w 639666"/>
              <a:gd name="connsiteY0" fmla="*/ 1237553 h 1237586"/>
              <a:gd name="connsiteX1" fmla="*/ 284701 w 639666"/>
              <a:gd name="connsiteY1" fmla="*/ 678090 h 1237586"/>
              <a:gd name="connsiteX2" fmla="*/ 244061 w 639666"/>
              <a:gd name="connsiteY2" fmla="*/ 220890 h 1237586"/>
              <a:gd name="connsiteX3" fmla="*/ 639666 w 639666"/>
              <a:gd name="connsiteY3" fmla="*/ 5625 h 1237586"/>
              <a:gd name="connsiteX0" fmla="*/ 0 w 639666"/>
              <a:gd name="connsiteY0" fmla="*/ 1237553 h 1237606"/>
              <a:gd name="connsiteX1" fmla="*/ 359796 w 639666"/>
              <a:gd name="connsiteY1" fmla="*/ 823864 h 1237606"/>
              <a:gd name="connsiteX2" fmla="*/ 244061 w 639666"/>
              <a:gd name="connsiteY2" fmla="*/ 220890 h 1237606"/>
              <a:gd name="connsiteX3" fmla="*/ 639666 w 639666"/>
              <a:gd name="connsiteY3" fmla="*/ 5625 h 1237606"/>
              <a:gd name="connsiteX0" fmla="*/ 0 w 639666"/>
              <a:gd name="connsiteY0" fmla="*/ 1236309 h 1236360"/>
              <a:gd name="connsiteX1" fmla="*/ 359796 w 639666"/>
              <a:gd name="connsiteY1" fmla="*/ 822620 h 1236360"/>
              <a:gd name="connsiteX2" fmla="*/ 213140 w 639666"/>
              <a:gd name="connsiteY2" fmla="*/ 281490 h 1236360"/>
              <a:gd name="connsiteX3" fmla="*/ 639666 w 639666"/>
              <a:gd name="connsiteY3" fmla="*/ 4381 h 1236360"/>
              <a:gd name="connsiteX0" fmla="*/ 0 w 639666"/>
              <a:gd name="connsiteY0" fmla="*/ 1236309 h 1236360"/>
              <a:gd name="connsiteX1" fmla="*/ 359796 w 639666"/>
              <a:gd name="connsiteY1" fmla="*/ 822620 h 1236360"/>
              <a:gd name="connsiteX2" fmla="*/ 213140 w 639666"/>
              <a:gd name="connsiteY2" fmla="*/ 281490 h 1236360"/>
              <a:gd name="connsiteX3" fmla="*/ 639666 w 639666"/>
              <a:gd name="connsiteY3" fmla="*/ 4381 h 1236360"/>
              <a:gd name="connsiteX0" fmla="*/ 0 w 639666"/>
              <a:gd name="connsiteY0" fmla="*/ 1237195 h 1237246"/>
              <a:gd name="connsiteX1" fmla="*/ 359796 w 639666"/>
              <a:gd name="connsiteY1" fmla="*/ 823506 h 1237246"/>
              <a:gd name="connsiteX2" fmla="*/ 213140 w 639666"/>
              <a:gd name="connsiteY2" fmla="*/ 282376 h 1237246"/>
              <a:gd name="connsiteX3" fmla="*/ 639666 w 639666"/>
              <a:gd name="connsiteY3" fmla="*/ 5267 h 1237246"/>
              <a:gd name="connsiteX0" fmla="*/ 0 w 639666"/>
              <a:gd name="connsiteY0" fmla="*/ 1237195 h 1237246"/>
              <a:gd name="connsiteX1" fmla="*/ 359796 w 639666"/>
              <a:gd name="connsiteY1" fmla="*/ 823506 h 1237246"/>
              <a:gd name="connsiteX2" fmla="*/ 213140 w 639666"/>
              <a:gd name="connsiteY2" fmla="*/ 282376 h 1237246"/>
              <a:gd name="connsiteX3" fmla="*/ 639666 w 639666"/>
              <a:gd name="connsiteY3" fmla="*/ 5267 h 1237246"/>
              <a:gd name="connsiteX0" fmla="*/ 0 w 639666"/>
              <a:gd name="connsiteY0" fmla="*/ 1237195 h 1237246"/>
              <a:gd name="connsiteX1" fmla="*/ 359796 w 639666"/>
              <a:gd name="connsiteY1" fmla="*/ 823506 h 1237246"/>
              <a:gd name="connsiteX2" fmla="*/ 213140 w 639666"/>
              <a:gd name="connsiteY2" fmla="*/ 282376 h 1237246"/>
              <a:gd name="connsiteX3" fmla="*/ 639666 w 639666"/>
              <a:gd name="connsiteY3" fmla="*/ 5267 h 1237246"/>
              <a:gd name="connsiteX0" fmla="*/ 0 w 639666"/>
              <a:gd name="connsiteY0" fmla="*/ 1237296 h 1237347"/>
              <a:gd name="connsiteX1" fmla="*/ 359796 w 639666"/>
              <a:gd name="connsiteY1" fmla="*/ 823607 h 1237347"/>
              <a:gd name="connsiteX2" fmla="*/ 252896 w 639666"/>
              <a:gd name="connsiteY2" fmla="*/ 278060 h 1237347"/>
              <a:gd name="connsiteX3" fmla="*/ 639666 w 639666"/>
              <a:gd name="connsiteY3" fmla="*/ 5368 h 1237347"/>
              <a:gd name="connsiteX0" fmla="*/ 0 w 639666"/>
              <a:gd name="connsiteY0" fmla="*/ 1237296 h 1237347"/>
              <a:gd name="connsiteX1" fmla="*/ 359796 w 639666"/>
              <a:gd name="connsiteY1" fmla="*/ 823607 h 1237347"/>
              <a:gd name="connsiteX2" fmla="*/ 252896 w 639666"/>
              <a:gd name="connsiteY2" fmla="*/ 278060 h 1237347"/>
              <a:gd name="connsiteX3" fmla="*/ 639666 w 639666"/>
              <a:gd name="connsiteY3" fmla="*/ 5368 h 1237347"/>
              <a:gd name="connsiteX0" fmla="*/ 0 w 639666"/>
              <a:gd name="connsiteY0" fmla="*/ 1237296 h 1237375"/>
              <a:gd name="connsiteX1" fmla="*/ 359796 w 639666"/>
              <a:gd name="connsiteY1" fmla="*/ 823607 h 1237375"/>
              <a:gd name="connsiteX2" fmla="*/ 252896 w 639666"/>
              <a:gd name="connsiteY2" fmla="*/ 278060 h 1237375"/>
              <a:gd name="connsiteX3" fmla="*/ 639666 w 639666"/>
              <a:gd name="connsiteY3" fmla="*/ 5368 h 1237375"/>
              <a:gd name="connsiteX0" fmla="*/ 0 w 807527"/>
              <a:gd name="connsiteY0" fmla="*/ 1185881 h 1185960"/>
              <a:gd name="connsiteX1" fmla="*/ 359796 w 807527"/>
              <a:gd name="connsiteY1" fmla="*/ 772192 h 1185960"/>
              <a:gd name="connsiteX2" fmla="*/ 252896 w 807527"/>
              <a:gd name="connsiteY2" fmla="*/ 226645 h 1185960"/>
              <a:gd name="connsiteX3" fmla="*/ 807527 w 807527"/>
              <a:gd name="connsiteY3" fmla="*/ 6961 h 118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527" h="1185960">
                <a:moveTo>
                  <a:pt x="0" y="1185881"/>
                </a:moveTo>
                <a:cubicBezTo>
                  <a:pt x="113030" y="1190114"/>
                  <a:pt x="335316" y="1024830"/>
                  <a:pt x="359796" y="772192"/>
                </a:cubicBezTo>
                <a:cubicBezTo>
                  <a:pt x="384276" y="519554"/>
                  <a:pt x="259581" y="472554"/>
                  <a:pt x="252896" y="226645"/>
                </a:cubicBezTo>
                <a:cubicBezTo>
                  <a:pt x="272714" y="108840"/>
                  <a:pt x="478597" y="-33256"/>
                  <a:pt x="807527" y="6961"/>
                </a:cubicBezTo>
              </a:path>
            </a:pathLst>
          </a:cu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202" name="Freihandform: Form 201">
            <a:extLst>
              <a:ext uri="{FF2B5EF4-FFF2-40B4-BE49-F238E27FC236}">
                <a16:creationId xmlns:a16="http://schemas.microsoft.com/office/drawing/2014/main" id="{E1FD6850-66D2-415F-BBB6-DFCEBACB3AF2}"/>
              </a:ext>
            </a:extLst>
          </p:cNvPr>
          <p:cNvSpPr/>
          <p:nvPr/>
        </p:nvSpPr>
        <p:spPr bwMode="auto">
          <a:xfrm>
            <a:off x="2963994" y="4874829"/>
            <a:ext cx="325864" cy="1120063"/>
          </a:xfrm>
          <a:custGeom>
            <a:avLst/>
            <a:gdLst>
              <a:gd name="connsiteX0" fmla="*/ 493713 w 493713"/>
              <a:gd name="connsiteY0" fmla="*/ 1185862 h 1185862"/>
              <a:gd name="connsiteX1" fmla="*/ 263525 w 493713"/>
              <a:gd name="connsiteY1" fmla="*/ 501650 h 1185862"/>
              <a:gd name="connsiteX2" fmla="*/ 0 w 493713"/>
              <a:gd name="connsiteY2" fmla="*/ 0 h 1185862"/>
              <a:gd name="connsiteX0" fmla="*/ 493713 w 493713"/>
              <a:gd name="connsiteY0" fmla="*/ 1185862 h 1185862"/>
              <a:gd name="connsiteX1" fmla="*/ 130175 w 493713"/>
              <a:gd name="connsiteY1" fmla="*/ 593725 h 1185862"/>
              <a:gd name="connsiteX2" fmla="*/ 0 w 493713"/>
              <a:gd name="connsiteY2" fmla="*/ 0 h 1185862"/>
              <a:gd name="connsiteX0" fmla="*/ 375180 w 375180"/>
              <a:gd name="connsiteY0" fmla="*/ 1124479 h 1124479"/>
              <a:gd name="connsiteX1" fmla="*/ 130175 w 375180"/>
              <a:gd name="connsiteY1" fmla="*/ 593725 h 1124479"/>
              <a:gd name="connsiteX2" fmla="*/ 0 w 375180"/>
              <a:gd name="connsiteY2" fmla="*/ 0 h 1124479"/>
              <a:gd name="connsiteX0" fmla="*/ 375180 w 375180"/>
              <a:gd name="connsiteY0" fmla="*/ 1124479 h 1124479"/>
              <a:gd name="connsiteX1" fmla="*/ 130175 w 375180"/>
              <a:gd name="connsiteY1" fmla="*/ 593725 h 1124479"/>
              <a:gd name="connsiteX2" fmla="*/ 0 w 375180"/>
              <a:gd name="connsiteY2" fmla="*/ 0 h 1124479"/>
              <a:gd name="connsiteX0" fmla="*/ 375180 w 375180"/>
              <a:gd name="connsiteY0" fmla="*/ 1124479 h 1124479"/>
              <a:gd name="connsiteX1" fmla="*/ 55079 w 375180"/>
              <a:gd name="connsiteY1" fmla="*/ 668821 h 1124479"/>
              <a:gd name="connsiteX2" fmla="*/ 0 w 375180"/>
              <a:gd name="connsiteY2" fmla="*/ 0 h 1124479"/>
              <a:gd name="connsiteX0" fmla="*/ 507702 w 507702"/>
              <a:gd name="connsiteY0" fmla="*/ 1071471 h 1071471"/>
              <a:gd name="connsiteX1" fmla="*/ 55079 w 507702"/>
              <a:gd name="connsiteY1" fmla="*/ 668821 h 1071471"/>
              <a:gd name="connsiteX2" fmla="*/ 0 w 507702"/>
              <a:gd name="connsiteY2" fmla="*/ 0 h 1071471"/>
              <a:gd name="connsiteX0" fmla="*/ 507702 w 507702"/>
              <a:gd name="connsiteY0" fmla="*/ 1071471 h 1071471"/>
              <a:gd name="connsiteX1" fmla="*/ 55079 w 507702"/>
              <a:gd name="connsiteY1" fmla="*/ 668821 h 1071471"/>
              <a:gd name="connsiteX2" fmla="*/ 0 w 507702"/>
              <a:gd name="connsiteY2" fmla="*/ 0 h 1071471"/>
              <a:gd name="connsiteX0" fmla="*/ 458934 w 458934"/>
              <a:gd name="connsiteY0" fmla="*/ 1120063 h 1120063"/>
              <a:gd name="connsiteX1" fmla="*/ 6311 w 458934"/>
              <a:gd name="connsiteY1" fmla="*/ 717413 h 1120063"/>
              <a:gd name="connsiteX2" fmla="*/ 278119 w 458934"/>
              <a:gd name="connsiteY2" fmla="*/ 0 h 1120063"/>
              <a:gd name="connsiteX0" fmla="*/ 328953 w 328953"/>
              <a:gd name="connsiteY0" fmla="*/ 1120063 h 1120063"/>
              <a:gd name="connsiteX1" fmla="*/ 8852 w 328953"/>
              <a:gd name="connsiteY1" fmla="*/ 571639 h 1120063"/>
              <a:gd name="connsiteX2" fmla="*/ 148138 w 328953"/>
              <a:gd name="connsiteY2" fmla="*/ 0 h 1120063"/>
              <a:gd name="connsiteX0" fmla="*/ 325864 w 325864"/>
              <a:gd name="connsiteY0" fmla="*/ 1120063 h 1120063"/>
              <a:gd name="connsiteX1" fmla="*/ 8938 w 325864"/>
              <a:gd name="connsiteY1" fmla="*/ 698639 h 1120063"/>
              <a:gd name="connsiteX2" fmla="*/ 145049 w 325864"/>
              <a:gd name="connsiteY2" fmla="*/ 0 h 112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864" h="1120063">
                <a:moveTo>
                  <a:pt x="325864" y="1120063"/>
                </a:moveTo>
                <a:cubicBezTo>
                  <a:pt x="152429" y="896196"/>
                  <a:pt x="71468" y="886052"/>
                  <a:pt x="8938" y="698639"/>
                </a:cubicBezTo>
                <a:cubicBezTo>
                  <a:pt x="-53592" y="511226"/>
                  <a:pt x="235669" y="152003"/>
                  <a:pt x="145049" y="0"/>
                </a:cubicBezTo>
              </a:path>
            </a:pathLst>
          </a:custGeom>
          <a:noFill/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grpSp>
        <p:nvGrpSpPr>
          <p:cNvPr id="203" name="Gruppieren 202">
            <a:extLst>
              <a:ext uri="{FF2B5EF4-FFF2-40B4-BE49-F238E27FC236}">
                <a16:creationId xmlns:a16="http://schemas.microsoft.com/office/drawing/2014/main" id="{8BD797E5-F469-477C-8539-50F315D11099}"/>
              </a:ext>
            </a:extLst>
          </p:cNvPr>
          <p:cNvGrpSpPr/>
          <p:nvPr/>
        </p:nvGrpSpPr>
        <p:grpSpPr>
          <a:xfrm>
            <a:off x="3534464" y="3339424"/>
            <a:ext cx="360040" cy="261610"/>
            <a:chOff x="9264353" y="3356991"/>
            <a:chExt cx="360040" cy="261610"/>
          </a:xfrm>
        </p:grpSpPr>
        <p:sp>
          <p:nvSpPr>
            <p:cNvPr id="204" name="Sechseck 203">
              <a:extLst>
                <a:ext uri="{FF2B5EF4-FFF2-40B4-BE49-F238E27FC236}">
                  <a16:creationId xmlns:a16="http://schemas.microsoft.com/office/drawing/2014/main" id="{5AF41695-4520-4819-B951-FFB108587314}"/>
                </a:ext>
              </a:extLst>
            </p:cNvPr>
            <p:cNvSpPr/>
            <p:nvPr/>
          </p:nvSpPr>
          <p:spPr bwMode="auto">
            <a:xfrm rot="16200000">
              <a:off x="9336360" y="3307776"/>
              <a:ext cx="216025" cy="360040"/>
            </a:xfrm>
            <a:prstGeom prst="hexagon">
              <a:avLst>
                <a:gd name="adj" fmla="val 18457"/>
                <a:gd name="vf" fmla="val 115470"/>
              </a:avLst>
            </a:prstGeom>
            <a:solidFill>
              <a:srgbClr val="0A4E9A"/>
            </a:solidFill>
            <a:ln w="12700" cap="flat" cmpd="sng" algn="ctr">
              <a:solidFill>
                <a:srgbClr val="0A4E9A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" name="Textfeld 204">
              <a:extLst>
                <a:ext uri="{FF2B5EF4-FFF2-40B4-BE49-F238E27FC236}">
                  <a16:creationId xmlns:a16="http://schemas.microsoft.com/office/drawing/2014/main" id="{21772E64-EA6D-4A63-98E3-60CA5BBDD16E}"/>
                </a:ext>
              </a:extLst>
            </p:cNvPr>
            <p:cNvSpPr txBox="1"/>
            <p:nvPr/>
          </p:nvSpPr>
          <p:spPr>
            <a:xfrm>
              <a:off x="9319416" y="3356991"/>
              <a:ext cx="2329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de-DE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07" name="Freihandform: Form 206">
            <a:extLst>
              <a:ext uri="{FF2B5EF4-FFF2-40B4-BE49-F238E27FC236}">
                <a16:creationId xmlns:a16="http://schemas.microsoft.com/office/drawing/2014/main" id="{07B31759-7776-484B-89C6-2009F6665F3F}"/>
              </a:ext>
            </a:extLst>
          </p:cNvPr>
          <p:cNvSpPr/>
          <p:nvPr/>
        </p:nvSpPr>
        <p:spPr bwMode="auto">
          <a:xfrm>
            <a:off x="4241027" y="1501862"/>
            <a:ext cx="1272393" cy="569113"/>
          </a:xfrm>
          <a:custGeom>
            <a:avLst/>
            <a:gdLst>
              <a:gd name="connsiteX0" fmla="*/ 0 w 1198034"/>
              <a:gd name="connsiteY0" fmla="*/ 237067 h 480985"/>
              <a:gd name="connsiteX1" fmla="*/ 499534 w 1198034"/>
              <a:gd name="connsiteY1" fmla="*/ 474134 h 480985"/>
              <a:gd name="connsiteX2" fmla="*/ 1198034 w 1198034"/>
              <a:gd name="connsiteY2" fmla="*/ 0 h 480985"/>
              <a:gd name="connsiteX0" fmla="*/ 0 w 1198034"/>
              <a:gd name="connsiteY0" fmla="*/ 237067 h 432862"/>
              <a:gd name="connsiteX1" fmla="*/ 762001 w 1198034"/>
              <a:gd name="connsiteY1" fmla="*/ 423334 h 432862"/>
              <a:gd name="connsiteX2" fmla="*/ 1198034 w 1198034"/>
              <a:gd name="connsiteY2" fmla="*/ 0 h 432862"/>
              <a:gd name="connsiteX0" fmla="*/ 0 w 1198034"/>
              <a:gd name="connsiteY0" fmla="*/ 237067 h 442163"/>
              <a:gd name="connsiteX1" fmla="*/ 762001 w 1198034"/>
              <a:gd name="connsiteY1" fmla="*/ 423334 h 442163"/>
              <a:gd name="connsiteX2" fmla="*/ 1198034 w 1198034"/>
              <a:gd name="connsiteY2" fmla="*/ 0 h 442163"/>
              <a:gd name="connsiteX0" fmla="*/ 0 w 1198034"/>
              <a:gd name="connsiteY0" fmla="*/ 237067 h 442163"/>
              <a:gd name="connsiteX1" fmla="*/ 762001 w 1198034"/>
              <a:gd name="connsiteY1" fmla="*/ 423334 h 442163"/>
              <a:gd name="connsiteX2" fmla="*/ 1198034 w 1198034"/>
              <a:gd name="connsiteY2" fmla="*/ 0 h 442163"/>
              <a:gd name="connsiteX0" fmla="*/ 0 w 1621367"/>
              <a:gd name="connsiteY0" fmla="*/ 630767 h 668568"/>
              <a:gd name="connsiteX1" fmla="*/ 1185334 w 1621367"/>
              <a:gd name="connsiteY1" fmla="*/ 423334 h 668568"/>
              <a:gd name="connsiteX2" fmla="*/ 1621367 w 1621367"/>
              <a:gd name="connsiteY2" fmla="*/ 0 h 668568"/>
              <a:gd name="connsiteX0" fmla="*/ 0 w 1621367"/>
              <a:gd name="connsiteY0" fmla="*/ 630767 h 630807"/>
              <a:gd name="connsiteX1" fmla="*/ 1185334 w 1621367"/>
              <a:gd name="connsiteY1" fmla="*/ 423334 h 630807"/>
              <a:gd name="connsiteX2" fmla="*/ 1621367 w 1621367"/>
              <a:gd name="connsiteY2" fmla="*/ 0 h 630807"/>
              <a:gd name="connsiteX0" fmla="*/ 0 w 1621367"/>
              <a:gd name="connsiteY0" fmla="*/ 630767 h 630831"/>
              <a:gd name="connsiteX1" fmla="*/ 918634 w 1621367"/>
              <a:gd name="connsiteY1" fmla="*/ 478368 h 630831"/>
              <a:gd name="connsiteX2" fmla="*/ 1621367 w 1621367"/>
              <a:gd name="connsiteY2" fmla="*/ 0 h 630831"/>
              <a:gd name="connsiteX0" fmla="*/ 0 w 1621367"/>
              <a:gd name="connsiteY0" fmla="*/ 630767 h 630831"/>
              <a:gd name="connsiteX1" fmla="*/ 918634 w 1621367"/>
              <a:gd name="connsiteY1" fmla="*/ 478368 h 630831"/>
              <a:gd name="connsiteX2" fmla="*/ 1621367 w 1621367"/>
              <a:gd name="connsiteY2" fmla="*/ 0 h 630831"/>
              <a:gd name="connsiteX0" fmla="*/ 0 w 1272393"/>
              <a:gd name="connsiteY0" fmla="*/ 568923 h 569113"/>
              <a:gd name="connsiteX1" fmla="*/ 569660 w 1272393"/>
              <a:gd name="connsiteY1" fmla="*/ 478368 h 569113"/>
              <a:gd name="connsiteX2" fmla="*/ 1272393 w 1272393"/>
              <a:gd name="connsiteY2" fmla="*/ 0 h 56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2393" h="569113">
                <a:moveTo>
                  <a:pt x="0" y="568923"/>
                </a:moveTo>
                <a:cubicBezTo>
                  <a:pt x="315031" y="571745"/>
                  <a:pt x="416555" y="543279"/>
                  <a:pt x="569660" y="478368"/>
                </a:cubicBezTo>
                <a:cubicBezTo>
                  <a:pt x="748165" y="430391"/>
                  <a:pt x="1183493" y="134056"/>
                  <a:pt x="1272393" y="0"/>
                </a:cubicBezTo>
              </a:path>
            </a:pathLst>
          </a:cu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208" name="Freihandform: Form 207">
            <a:extLst>
              <a:ext uri="{FF2B5EF4-FFF2-40B4-BE49-F238E27FC236}">
                <a16:creationId xmlns:a16="http://schemas.microsoft.com/office/drawing/2014/main" id="{07C8D0F2-10B3-4189-8C4A-2867A8613E66}"/>
              </a:ext>
            </a:extLst>
          </p:cNvPr>
          <p:cNvSpPr/>
          <p:nvPr/>
        </p:nvSpPr>
        <p:spPr bwMode="auto">
          <a:xfrm>
            <a:off x="4014800" y="980906"/>
            <a:ext cx="635205" cy="685116"/>
          </a:xfrm>
          <a:custGeom>
            <a:avLst/>
            <a:gdLst>
              <a:gd name="connsiteX0" fmla="*/ 516467 w 770770"/>
              <a:gd name="connsiteY0" fmla="*/ 678040 h 678040"/>
              <a:gd name="connsiteX1" fmla="*/ 770467 w 770770"/>
              <a:gd name="connsiteY1" fmla="*/ 335140 h 678040"/>
              <a:gd name="connsiteX2" fmla="*/ 554567 w 770770"/>
              <a:gd name="connsiteY2" fmla="*/ 21873 h 678040"/>
              <a:gd name="connsiteX3" fmla="*/ 0 w 770770"/>
              <a:gd name="connsiteY3" fmla="*/ 51507 h 678040"/>
              <a:gd name="connsiteX0" fmla="*/ 304800 w 559025"/>
              <a:gd name="connsiteY0" fmla="*/ 694931 h 694931"/>
              <a:gd name="connsiteX1" fmla="*/ 558800 w 559025"/>
              <a:gd name="connsiteY1" fmla="*/ 352031 h 694931"/>
              <a:gd name="connsiteX2" fmla="*/ 342900 w 559025"/>
              <a:gd name="connsiteY2" fmla="*/ 38764 h 694931"/>
              <a:gd name="connsiteX3" fmla="*/ 0 w 559025"/>
              <a:gd name="connsiteY3" fmla="*/ 30298 h 694931"/>
              <a:gd name="connsiteX0" fmla="*/ 304800 w 559025"/>
              <a:gd name="connsiteY0" fmla="*/ 684856 h 684856"/>
              <a:gd name="connsiteX1" fmla="*/ 558800 w 559025"/>
              <a:gd name="connsiteY1" fmla="*/ 341956 h 684856"/>
              <a:gd name="connsiteX2" fmla="*/ 342900 w 559025"/>
              <a:gd name="connsiteY2" fmla="*/ 28689 h 684856"/>
              <a:gd name="connsiteX3" fmla="*/ 0 w 559025"/>
              <a:gd name="connsiteY3" fmla="*/ 20223 h 684856"/>
              <a:gd name="connsiteX0" fmla="*/ 304800 w 559520"/>
              <a:gd name="connsiteY0" fmla="*/ 667446 h 667446"/>
              <a:gd name="connsiteX1" fmla="*/ 558800 w 559520"/>
              <a:gd name="connsiteY1" fmla="*/ 324546 h 667446"/>
              <a:gd name="connsiteX2" fmla="*/ 368300 w 559520"/>
              <a:gd name="connsiteY2" fmla="*/ 57846 h 667446"/>
              <a:gd name="connsiteX3" fmla="*/ 0 w 559520"/>
              <a:gd name="connsiteY3" fmla="*/ 2813 h 667446"/>
              <a:gd name="connsiteX0" fmla="*/ 525670 w 599089"/>
              <a:gd name="connsiteY0" fmla="*/ 685116 h 685116"/>
              <a:gd name="connsiteX1" fmla="*/ 558800 w 599089"/>
              <a:gd name="connsiteY1" fmla="*/ 324546 h 685116"/>
              <a:gd name="connsiteX2" fmla="*/ 368300 w 599089"/>
              <a:gd name="connsiteY2" fmla="*/ 57846 h 685116"/>
              <a:gd name="connsiteX3" fmla="*/ 0 w 599089"/>
              <a:gd name="connsiteY3" fmla="*/ 2813 h 685116"/>
              <a:gd name="connsiteX0" fmla="*/ 525670 w 635205"/>
              <a:gd name="connsiteY0" fmla="*/ 685116 h 685116"/>
              <a:gd name="connsiteX1" fmla="*/ 620643 w 635205"/>
              <a:gd name="connsiteY1" fmla="*/ 280372 h 685116"/>
              <a:gd name="connsiteX2" fmla="*/ 368300 w 635205"/>
              <a:gd name="connsiteY2" fmla="*/ 57846 h 685116"/>
              <a:gd name="connsiteX3" fmla="*/ 0 w 635205"/>
              <a:gd name="connsiteY3" fmla="*/ 2813 h 68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205" h="685116">
                <a:moveTo>
                  <a:pt x="525670" y="685116"/>
                </a:moveTo>
                <a:cubicBezTo>
                  <a:pt x="649495" y="568346"/>
                  <a:pt x="646871" y="384917"/>
                  <a:pt x="620643" y="280372"/>
                </a:cubicBezTo>
                <a:cubicBezTo>
                  <a:pt x="594415" y="175827"/>
                  <a:pt x="461433" y="111468"/>
                  <a:pt x="368300" y="57846"/>
                </a:cubicBezTo>
                <a:cubicBezTo>
                  <a:pt x="275167" y="4224"/>
                  <a:pt x="141112" y="-6007"/>
                  <a:pt x="0" y="2813"/>
                </a:cubicBezTo>
              </a:path>
            </a:pathLst>
          </a:cu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209" name="Freihandform: Form 208">
            <a:extLst>
              <a:ext uri="{FF2B5EF4-FFF2-40B4-BE49-F238E27FC236}">
                <a16:creationId xmlns:a16="http://schemas.microsoft.com/office/drawing/2014/main" id="{093369CF-9644-4D31-A85A-12471D687950}"/>
              </a:ext>
            </a:extLst>
          </p:cNvPr>
          <p:cNvSpPr/>
          <p:nvPr/>
        </p:nvSpPr>
        <p:spPr bwMode="auto">
          <a:xfrm>
            <a:off x="3293328" y="1090667"/>
            <a:ext cx="740465" cy="1081893"/>
          </a:xfrm>
          <a:custGeom>
            <a:avLst/>
            <a:gdLst>
              <a:gd name="connsiteX0" fmla="*/ 749300 w 749300"/>
              <a:gd name="connsiteY0" fmla="*/ 719667 h 719808"/>
              <a:gd name="connsiteX1" fmla="*/ 258233 w 749300"/>
              <a:gd name="connsiteY1" fmla="*/ 651934 h 719808"/>
              <a:gd name="connsiteX2" fmla="*/ 419100 w 749300"/>
              <a:gd name="connsiteY2" fmla="*/ 304800 h 719808"/>
              <a:gd name="connsiteX3" fmla="*/ 0 w 749300"/>
              <a:gd name="connsiteY3" fmla="*/ 0 h 719808"/>
              <a:gd name="connsiteX0" fmla="*/ 749300 w 749300"/>
              <a:gd name="connsiteY0" fmla="*/ 719667 h 719681"/>
              <a:gd name="connsiteX1" fmla="*/ 342900 w 749300"/>
              <a:gd name="connsiteY1" fmla="*/ 626534 h 719681"/>
              <a:gd name="connsiteX2" fmla="*/ 419100 w 749300"/>
              <a:gd name="connsiteY2" fmla="*/ 304800 h 719681"/>
              <a:gd name="connsiteX3" fmla="*/ 0 w 749300"/>
              <a:gd name="connsiteY3" fmla="*/ 0 h 719681"/>
              <a:gd name="connsiteX0" fmla="*/ 749300 w 749300"/>
              <a:gd name="connsiteY0" fmla="*/ 719667 h 719698"/>
              <a:gd name="connsiteX1" fmla="*/ 342900 w 749300"/>
              <a:gd name="connsiteY1" fmla="*/ 626534 h 719698"/>
              <a:gd name="connsiteX2" fmla="*/ 376767 w 749300"/>
              <a:gd name="connsiteY2" fmla="*/ 220133 h 719698"/>
              <a:gd name="connsiteX3" fmla="*/ 0 w 749300"/>
              <a:gd name="connsiteY3" fmla="*/ 0 h 719698"/>
              <a:gd name="connsiteX0" fmla="*/ 347317 w 396277"/>
              <a:gd name="connsiteY0" fmla="*/ 1311597 h 1311597"/>
              <a:gd name="connsiteX1" fmla="*/ 342900 w 396277"/>
              <a:gd name="connsiteY1" fmla="*/ 626534 h 1311597"/>
              <a:gd name="connsiteX2" fmla="*/ 376767 w 396277"/>
              <a:gd name="connsiteY2" fmla="*/ 220133 h 1311597"/>
              <a:gd name="connsiteX3" fmla="*/ 0 w 396277"/>
              <a:gd name="connsiteY3" fmla="*/ 0 h 1311597"/>
              <a:gd name="connsiteX0" fmla="*/ 347317 w 386126"/>
              <a:gd name="connsiteY0" fmla="*/ 1311597 h 1311597"/>
              <a:gd name="connsiteX1" fmla="*/ 205961 w 386126"/>
              <a:gd name="connsiteY1" fmla="*/ 728134 h 1311597"/>
              <a:gd name="connsiteX2" fmla="*/ 376767 w 386126"/>
              <a:gd name="connsiteY2" fmla="*/ 220133 h 1311597"/>
              <a:gd name="connsiteX3" fmla="*/ 0 w 386126"/>
              <a:gd name="connsiteY3" fmla="*/ 0 h 1311597"/>
              <a:gd name="connsiteX0" fmla="*/ 347317 w 347317"/>
              <a:gd name="connsiteY0" fmla="*/ 1311597 h 1311597"/>
              <a:gd name="connsiteX1" fmla="*/ 205961 w 347317"/>
              <a:gd name="connsiteY1" fmla="*/ 728134 h 1311597"/>
              <a:gd name="connsiteX2" fmla="*/ 186819 w 347317"/>
              <a:gd name="connsiteY2" fmla="*/ 299646 h 1311597"/>
              <a:gd name="connsiteX3" fmla="*/ 0 w 347317"/>
              <a:gd name="connsiteY3" fmla="*/ 0 h 1311597"/>
              <a:gd name="connsiteX0" fmla="*/ 347317 w 347317"/>
              <a:gd name="connsiteY0" fmla="*/ 1311597 h 1311597"/>
              <a:gd name="connsiteX1" fmla="*/ 205961 w 347317"/>
              <a:gd name="connsiteY1" fmla="*/ 728134 h 1311597"/>
              <a:gd name="connsiteX2" fmla="*/ 186819 w 347317"/>
              <a:gd name="connsiteY2" fmla="*/ 299646 h 1311597"/>
              <a:gd name="connsiteX3" fmla="*/ 0 w 347317"/>
              <a:gd name="connsiteY3" fmla="*/ 0 h 1311597"/>
              <a:gd name="connsiteX0" fmla="*/ 347317 w 347317"/>
              <a:gd name="connsiteY0" fmla="*/ 1311597 h 1311597"/>
              <a:gd name="connsiteX1" fmla="*/ 205961 w 347317"/>
              <a:gd name="connsiteY1" fmla="*/ 728134 h 1311597"/>
              <a:gd name="connsiteX2" fmla="*/ 186819 w 347317"/>
              <a:gd name="connsiteY2" fmla="*/ 299646 h 1311597"/>
              <a:gd name="connsiteX3" fmla="*/ 0 w 347317"/>
              <a:gd name="connsiteY3" fmla="*/ 0 h 1311597"/>
              <a:gd name="connsiteX0" fmla="*/ 347317 w 347317"/>
              <a:gd name="connsiteY0" fmla="*/ 1311597 h 1311598"/>
              <a:gd name="connsiteX1" fmla="*/ 205961 w 347317"/>
              <a:gd name="connsiteY1" fmla="*/ 728134 h 1311598"/>
              <a:gd name="connsiteX2" fmla="*/ 0 w 347317"/>
              <a:gd name="connsiteY2" fmla="*/ 0 h 1311598"/>
              <a:gd name="connsiteX0" fmla="*/ 347317 w 347317"/>
              <a:gd name="connsiteY0" fmla="*/ 1311597 h 1311597"/>
              <a:gd name="connsiteX1" fmla="*/ 208077 w 347317"/>
              <a:gd name="connsiteY1" fmla="*/ 491067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208077 w 347317"/>
              <a:gd name="connsiteY1" fmla="*/ 491067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208077 w 347317"/>
              <a:gd name="connsiteY1" fmla="*/ 491067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184794 w 347317"/>
              <a:gd name="connsiteY1" fmla="*/ 582084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184794 w 347317"/>
              <a:gd name="connsiteY1" fmla="*/ 582084 h 1311597"/>
              <a:gd name="connsiteX2" fmla="*/ 0 w 347317"/>
              <a:gd name="connsiteY2" fmla="*/ 0 h 1311597"/>
              <a:gd name="connsiteX0" fmla="*/ 740465 w 740465"/>
              <a:gd name="connsiteY0" fmla="*/ 1081892 h 1081893"/>
              <a:gd name="connsiteX1" fmla="*/ 184794 w 740465"/>
              <a:gd name="connsiteY1" fmla="*/ 582084 h 1081893"/>
              <a:gd name="connsiteX2" fmla="*/ 0 w 740465"/>
              <a:gd name="connsiteY2" fmla="*/ 0 h 108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465" h="1081893">
                <a:moveTo>
                  <a:pt x="740465" y="1081892"/>
                </a:moveTo>
                <a:cubicBezTo>
                  <a:pt x="522448" y="1082597"/>
                  <a:pt x="210930" y="821849"/>
                  <a:pt x="184794" y="582084"/>
                </a:cubicBezTo>
                <a:cubicBezTo>
                  <a:pt x="158658" y="342319"/>
                  <a:pt x="72542" y="147462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210" name="Grafik 209" descr="Markierung">
            <a:extLst>
              <a:ext uri="{FF2B5EF4-FFF2-40B4-BE49-F238E27FC236}">
                <a16:creationId xmlns:a16="http://schemas.microsoft.com/office/drawing/2014/main" id="{588A7096-93E4-48AB-8FD4-608829D0AF4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83832" y="2198785"/>
            <a:ext cx="347514" cy="347514"/>
          </a:xfrm>
          <a:prstGeom prst="rect">
            <a:avLst/>
          </a:prstGeom>
        </p:spPr>
      </p:pic>
      <p:pic>
        <p:nvPicPr>
          <p:cNvPr id="211" name="Grafik 210" descr="Markierung">
            <a:extLst>
              <a:ext uri="{FF2B5EF4-FFF2-40B4-BE49-F238E27FC236}">
                <a16:creationId xmlns:a16="http://schemas.microsoft.com/office/drawing/2014/main" id="{9D849394-2ED4-4538-BB7F-02905DD456F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74987" y="1158560"/>
            <a:ext cx="347514" cy="347514"/>
          </a:xfrm>
          <a:prstGeom prst="rect">
            <a:avLst/>
          </a:prstGeom>
        </p:spPr>
      </p:pic>
      <p:pic>
        <p:nvPicPr>
          <p:cNvPr id="212" name="Grafik 211" descr="Markierung">
            <a:extLst>
              <a:ext uri="{FF2B5EF4-FFF2-40B4-BE49-F238E27FC236}">
                <a16:creationId xmlns:a16="http://schemas.microsoft.com/office/drawing/2014/main" id="{E3C2828A-CF2B-423A-8933-5724D03EFAA3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797090" y="692696"/>
            <a:ext cx="347514" cy="347514"/>
          </a:xfrm>
          <a:prstGeom prst="rect">
            <a:avLst/>
          </a:prstGeom>
        </p:spPr>
      </p:pic>
      <p:pic>
        <p:nvPicPr>
          <p:cNvPr id="213" name="Grafik 212" descr="Markierung">
            <a:extLst>
              <a:ext uri="{FF2B5EF4-FFF2-40B4-BE49-F238E27FC236}">
                <a16:creationId xmlns:a16="http://schemas.microsoft.com/office/drawing/2014/main" id="{58BFEF94-B294-452A-B815-792C73400EB5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084559" y="789282"/>
            <a:ext cx="347514" cy="347514"/>
          </a:xfrm>
          <a:prstGeom prst="rect">
            <a:avLst/>
          </a:prstGeom>
        </p:spPr>
      </p:pic>
      <p:pic>
        <p:nvPicPr>
          <p:cNvPr id="192" name="Grafik 191" descr="Auto">
            <a:extLst>
              <a:ext uri="{FF2B5EF4-FFF2-40B4-BE49-F238E27FC236}">
                <a16:creationId xmlns:a16="http://schemas.microsoft.com/office/drawing/2014/main" id="{84F8B6E5-F606-4FDC-AD63-BB7C75B29E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02190" y="5540034"/>
            <a:ext cx="914400" cy="914400"/>
          </a:xfrm>
          <a:prstGeom prst="rect">
            <a:avLst/>
          </a:prstGeom>
        </p:spPr>
      </p:pic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26CBC66-8811-4ACE-819E-5F771629B6A4}"/>
              </a:ext>
            </a:extLst>
          </p:cNvPr>
          <p:cNvGrpSpPr/>
          <p:nvPr/>
        </p:nvGrpSpPr>
        <p:grpSpPr>
          <a:xfrm>
            <a:off x="1081495" y="5377479"/>
            <a:ext cx="1155791" cy="373528"/>
            <a:chOff x="1081495" y="5386487"/>
            <a:chExt cx="1155791" cy="373528"/>
          </a:xfrm>
        </p:grpSpPr>
        <p:sp>
          <p:nvSpPr>
            <p:cNvPr id="215" name="Rechteck: abgerundete Ecken 214">
              <a:extLst>
                <a:ext uri="{FF2B5EF4-FFF2-40B4-BE49-F238E27FC236}">
                  <a16:creationId xmlns:a16="http://schemas.microsoft.com/office/drawing/2014/main" id="{DE94E4D8-DD27-4E03-95FA-80AFFD7D5B16}"/>
                </a:ext>
              </a:extLst>
            </p:cNvPr>
            <p:cNvSpPr/>
            <p:nvPr/>
          </p:nvSpPr>
          <p:spPr bwMode="auto">
            <a:xfrm>
              <a:off x="1081495" y="5386487"/>
              <a:ext cx="1155791" cy="373528"/>
            </a:xfrm>
            <a:prstGeom prst="roundRect">
              <a:avLst/>
            </a:prstGeom>
            <a:solidFill>
              <a:srgbClr val="92D050"/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6" name="Rechteck 215">
              <a:extLst>
                <a:ext uri="{FF2B5EF4-FFF2-40B4-BE49-F238E27FC236}">
                  <a16:creationId xmlns:a16="http://schemas.microsoft.com/office/drawing/2014/main" id="{9ECB9605-B744-4F4E-AE47-3D90D09369C9}"/>
                </a:ext>
              </a:extLst>
            </p:cNvPr>
            <p:cNvSpPr/>
            <p:nvPr/>
          </p:nvSpPr>
          <p:spPr bwMode="auto">
            <a:xfrm>
              <a:off x="1124302" y="5449412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7" name="Rechteck 216">
              <a:extLst>
                <a:ext uri="{FF2B5EF4-FFF2-40B4-BE49-F238E27FC236}">
                  <a16:creationId xmlns:a16="http://schemas.microsoft.com/office/drawing/2014/main" id="{67480810-F3CB-456F-9289-D36BD6C7F27F}"/>
                </a:ext>
              </a:extLst>
            </p:cNvPr>
            <p:cNvSpPr/>
            <p:nvPr/>
          </p:nvSpPr>
          <p:spPr bwMode="auto">
            <a:xfrm>
              <a:off x="1412514" y="5449412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A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8" name="Rechteck 217">
              <a:extLst>
                <a:ext uri="{FF2B5EF4-FFF2-40B4-BE49-F238E27FC236}">
                  <a16:creationId xmlns:a16="http://schemas.microsoft.com/office/drawing/2014/main" id="{4F4533C0-F2A3-44BB-9C7D-B8C666EA416A}"/>
                </a:ext>
              </a:extLst>
            </p:cNvPr>
            <p:cNvSpPr/>
            <p:nvPr/>
          </p:nvSpPr>
          <p:spPr bwMode="auto">
            <a:xfrm>
              <a:off x="1700726" y="5449412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P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9" name="Rechteck 218">
              <a:extLst>
                <a:ext uri="{FF2B5EF4-FFF2-40B4-BE49-F238E27FC236}">
                  <a16:creationId xmlns:a16="http://schemas.microsoft.com/office/drawing/2014/main" id="{3E307FAC-7B5C-48FD-8F0A-74334BCA3554}"/>
                </a:ext>
              </a:extLst>
            </p:cNvPr>
            <p:cNvSpPr/>
            <p:nvPr/>
          </p:nvSpPr>
          <p:spPr bwMode="auto">
            <a:xfrm>
              <a:off x="1988938" y="5449412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E</a:t>
              </a:r>
            </a:p>
          </p:txBody>
        </p:sp>
        <p:cxnSp>
          <p:nvCxnSpPr>
            <p:cNvPr id="220" name="Gerade Verbindung mit Pfeil 219">
              <a:extLst>
                <a:ext uri="{FF2B5EF4-FFF2-40B4-BE49-F238E27FC236}">
                  <a16:creationId xmlns:a16="http://schemas.microsoft.com/office/drawing/2014/main" id="{82746402-360B-43F3-A2EF-8BB2612FF01D}"/>
                </a:ext>
              </a:extLst>
            </p:cNvPr>
            <p:cNvCxnSpPr>
              <a:cxnSpLocks/>
              <a:stCxn id="216" idx="3"/>
              <a:endCxn id="217" idx="1"/>
            </p:cNvCxnSpPr>
            <p:nvPr/>
          </p:nvCxnSpPr>
          <p:spPr bwMode="auto">
            <a:xfrm>
              <a:off x="1338332" y="5556551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1" name="Gerade Verbindung mit Pfeil 220">
              <a:extLst>
                <a:ext uri="{FF2B5EF4-FFF2-40B4-BE49-F238E27FC236}">
                  <a16:creationId xmlns:a16="http://schemas.microsoft.com/office/drawing/2014/main" id="{E28387F2-0A9F-4E12-8858-8D9BF8F77A5D}"/>
                </a:ext>
              </a:extLst>
            </p:cNvPr>
            <p:cNvCxnSpPr>
              <a:cxnSpLocks/>
              <a:stCxn id="217" idx="3"/>
              <a:endCxn id="218" idx="1"/>
            </p:cNvCxnSpPr>
            <p:nvPr/>
          </p:nvCxnSpPr>
          <p:spPr bwMode="auto">
            <a:xfrm>
              <a:off x="1626544" y="5556551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2" name="Gerade Verbindung mit Pfeil 221">
              <a:extLst>
                <a:ext uri="{FF2B5EF4-FFF2-40B4-BE49-F238E27FC236}">
                  <a16:creationId xmlns:a16="http://schemas.microsoft.com/office/drawing/2014/main" id="{D1FABC9E-D4CC-4ACE-8F1A-DEF9EEB24F88}"/>
                </a:ext>
              </a:extLst>
            </p:cNvPr>
            <p:cNvCxnSpPr>
              <a:cxnSpLocks/>
              <a:stCxn id="218" idx="3"/>
              <a:endCxn id="219" idx="1"/>
            </p:cNvCxnSpPr>
            <p:nvPr/>
          </p:nvCxnSpPr>
          <p:spPr bwMode="auto">
            <a:xfrm>
              <a:off x="1914756" y="5556551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3" name="Gerader Verbinder 222">
              <a:extLst>
                <a:ext uri="{FF2B5EF4-FFF2-40B4-BE49-F238E27FC236}">
                  <a16:creationId xmlns:a16="http://schemas.microsoft.com/office/drawing/2014/main" id="{CD812462-49F0-49FD-AE3E-A9358B2F8648}"/>
                </a:ext>
              </a:extLst>
            </p:cNvPr>
            <p:cNvCxnSpPr>
              <a:stCxn id="216" idx="2"/>
            </p:cNvCxnSpPr>
            <p:nvPr/>
          </p:nvCxnSpPr>
          <p:spPr bwMode="auto">
            <a:xfrm>
              <a:off x="1231317" y="5663690"/>
              <a:ext cx="0" cy="963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4" name="Gerader Verbinder 223">
              <a:extLst>
                <a:ext uri="{FF2B5EF4-FFF2-40B4-BE49-F238E27FC236}">
                  <a16:creationId xmlns:a16="http://schemas.microsoft.com/office/drawing/2014/main" id="{3FA76D13-7334-48FE-AA68-640840BB0F37}"/>
                </a:ext>
              </a:extLst>
            </p:cNvPr>
            <p:cNvCxnSpPr>
              <a:cxnSpLocks/>
              <a:stCxn id="219" idx="2"/>
            </p:cNvCxnSpPr>
            <p:nvPr/>
          </p:nvCxnSpPr>
          <p:spPr bwMode="auto">
            <a:xfrm>
              <a:off x="2095953" y="5663690"/>
              <a:ext cx="0" cy="932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pic>
        <p:nvPicPr>
          <p:cNvPr id="193" name="Grafik 192" descr="Auto">
            <a:extLst>
              <a:ext uri="{FF2B5EF4-FFF2-40B4-BE49-F238E27FC236}">
                <a16:creationId xmlns:a16="http://schemas.microsoft.com/office/drawing/2014/main" id="{09B16C79-FBDB-479E-8FE0-114F091FB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3285335" y="5491466"/>
            <a:ext cx="914400" cy="914400"/>
          </a:xfrm>
          <a:prstGeom prst="rect">
            <a:avLst/>
          </a:prstGeom>
        </p:spPr>
      </p:pic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92F6CA33-83B2-46CB-8C03-A97662D173B2}"/>
              </a:ext>
            </a:extLst>
          </p:cNvPr>
          <p:cNvGrpSpPr/>
          <p:nvPr/>
        </p:nvGrpSpPr>
        <p:grpSpPr>
          <a:xfrm>
            <a:off x="3164640" y="5331279"/>
            <a:ext cx="1155791" cy="373528"/>
            <a:chOff x="3164640" y="5349295"/>
            <a:chExt cx="1155791" cy="373528"/>
          </a:xfrm>
        </p:grpSpPr>
        <p:sp>
          <p:nvSpPr>
            <p:cNvPr id="226" name="Rechteck: abgerundete Ecken 225">
              <a:extLst>
                <a:ext uri="{FF2B5EF4-FFF2-40B4-BE49-F238E27FC236}">
                  <a16:creationId xmlns:a16="http://schemas.microsoft.com/office/drawing/2014/main" id="{ABB57D0C-2753-40C0-98D5-350A7471B126}"/>
                </a:ext>
              </a:extLst>
            </p:cNvPr>
            <p:cNvSpPr/>
            <p:nvPr/>
          </p:nvSpPr>
          <p:spPr bwMode="auto">
            <a:xfrm>
              <a:off x="3164640" y="5349295"/>
              <a:ext cx="1155791" cy="37352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7" name="Rechteck 226">
              <a:extLst>
                <a:ext uri="{FF2B5EF4-FFF2-40B4-BE49-F238E27FC236}">
                  <a16:creationId xmlns:a16="http://schemas.microsoft.com/office/drawing/2014/main" id="{815CC325-6B81-4642-8432-3EEDD3C0D977}"/>
                </a:ext>
              </a:extLst>
            </p:cNvPr>
            <p:cNvSpPr/>
            <p:nvPr/>
          </p:nvSpPr>
          <p:spPr bwMode="auto">
            <a:xfrm>
              <a:off x="3207447" y="5412220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8" name="Rechteck 227">
              <a:extLst>
                <a:ext uri="{FF2B5EF4-FFF2-40B4-BE49-F238E27FC236}">
                  <a16:creationId xmlns:a16="http://schemas.microsoft.com/office/drawing/2014/main" id="{89AD46D1-DF88-4E78-9436-3E3A9DB1A975}"/>
                </a:ext>
              </a:extLst>
            </p:cNvPr>
            <p:cNvSpPr/>
            <p:nvPr/>
          </p:nvSpPr>
          <p:spPr bwMode="auto">
            <a:xfrm>
              <a:off x="3495659" y="5412220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A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9" name="Rechteck 228">
              <a:extLst>
                <a:ext uri="{FF2B5EF4-FFF2-40B4-BE49-F238E27FC236}">
                  <a16:creationId xmlns:a16="http://schemas.microsoft.com/office/drawing/2014/main" id="{F5E27654-69C2-4594-82D7-A5DC217D68C1}"/>
                </a:ext>
              </a:extLst>
            </p:cNvPr>
            <p:cNvSpPr/>
            <p:nvPr/>
          </p:nvSpPr>
          <p:spPr bwMode="auto">
            <a:xfrm>
              <a:off x="3783871" y="5412220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P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0" name="Rechteck 229">
              <a:extLst>
                <a:ext uri="{FF2B5EF4-FFF2-40B4-BE49-F238E27FC236}">
                  <a16:creationId xmlns:a16="http://schemas.microsoft.com/office/drawing/2014/main" id="{AC5B132B-6E3A-4BD4-AA6D-C4579DE1B053}"/>
                </a:ext>
              </a:extLst>
            </p:cNvPr>
            <p:cNvSpPr/>
            <p:nvPr/>
          </p:nvSpPr>
          <p:spPr bwMode="auto">
            <a:xfrm>
              <a:off x="4072083" y="5412220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E</a:t>
              </a:r>
            </a:p>
          </p:txBody>
        </p:sp>
        <p:cxnSp>
          <p:nvCxnSpPr>
            <p:cNvPr id="231" name="Gerade Verbindung mit Pfeil 230">
              <a:extLst>
                <a:ext uri="{FF2B5EF4-FFF2-40B4-BE49-F238E27FC236}">
                  <a16:creationId xmlns:a16="http://schemas.microsoft.com/office/drawing/2014/main" id="{FE3B7859-76A5-4176-9D32-FFF04CD18C59}"/>
                </a:ext>
              </a:extLst>
            </p:cNvPr>
            <p:cNvCxnSpPr>
              <a:stCxn id="227" idx="3"/>
              <a:endCxn id="228" idx="1"/>
            </p:cNvCxnSpPr>
            <p:nvPr/>
          </p:nvCxnSpPr>
          <p:spPr bwMode="auto">
            <a:xfrm>
              <a:off x="3421477" y="5519359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2" name="Gerade Verbindung mit Pfeil 231">
              <a:extLst>
                <a:ext uri="{FF2B5EF4-FFF2-40B4-BE49-F238E27FC236}">
                  <a16:creationId xmlns:a16="http://schemas.microsoft.com/office/drawing/2014/main" id="{E3C46290-B30D-42F7-9638-921053A66E14}"/>
                </a:ext>
              </a:extLst>
            </p:cNvPr>
            <p:cNvCxnSpPr>
              <a:cxnSpLocks/>
              <a:stCxn id="228" idx="3"/>
              <a:endCxn id="229" idx="1"/>
            </p:cNvCxnSpPr>
            <p:nvPr/>
          </p:nvCxnSpPr>
          <p:spPr bwMode="auto">
            <a:xfrm>
              <a:off x="3709689" y="5519359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3" name="Gerade Verbindung mit Pfeil 232">
              <a:extLst>
                <a:ext uri="{FF2B5EF4-FFF2-40B4-BE49-F238E27FC236}">
                  <a16:creationId xmlns:a16="http://schemas.microsoft.com/office/drawing/2014/main" id="{9D70FE4B-0D99-4400-A4E5-1AC3173E6AB7}"/>
                </a:ext>
              </a:extLst>
            </p:cNvPr>
            <p:cNvCxnSpPr>
              <a:cxnSpLocks/>
              <a:stCxn id="229" idx="3"/>
              <a:endCxn id="230" idx="1"/>
            </p:cNvCxnSpPr>
            <p:nvPr/>
          </p:nvCxnSpPr>
          <p:spPr bwMode="auto">
            <a:xfrm>
              <a:off x="3997901" y="5519359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4" name="Gerader Verbinder 233">
              <a:extLst>
                <a:ext uri="{FF2B5EF4-FFF2-40B4-BE49-F238E27FC236}">
                  <a16:creationId xmlns:a16="http://schemas.microsoft.com/office/drawing/2014/main" id="{72DA457D-731B-46B8-B1B7-C6AE0B5835EB}"/>
                </a:ext>
              </a:extLst>
            </p:cNvPr>
            <p:cNvCxnSpPr>
              <a:stCxn id="227" idx="2"/>
            </p:cNvCxnSpPr>
            <p:nvPr/>
          </p:nvCxnSpPr>
          <p:spPr bwMode="auto">
            <a:xfrm>
              <a:off x="3314462" y="5626498"/>
              <a:ext cx="0" cy="963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5" name="Gerader Verbinder 234">
              <a:extLst>
                <a:ext uri="{FF2B5EF4-FFF2-40B4-BE49-F238E27FC236}">
                  <a16:creationId xmlns:a16="http://schemas.microsoft.com/office/drawing/2014/main" id="{1E84F50A-8990-4D3C-B0FE-1FF3A3CCFC49}"/>
                </a:ext>
              </a:extLst>
            </p:cNvPr>
            <p:cNvCxnSpPr>
              <a:cxnSpLocks/>
              <a:stCxn id="230" idx="2"/>
            </p:cNvCxnSpPr>
            <p:nvPr/>
          </p:nvCxnSpPr>
          <p:spPr bwMode="auto">
            <a:xfrm>
              <a:off x="4179098" y="5626498"/>
              <a:ext cx="0" cy="932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BE576F4C-94BC-41EA-835F-85A760279E44}"/>
              </a:ext>
            </a:extLst>
          </p:cNvPr>
          <p:cNvGrpSpPr/>
          <p:nvPr/>
        </p:nvGrpSpPr>
        <p:grpSpPr>
          <a:xfrm>
            <a:off x="4151784" y="4351616"/>
            <a:ext cx="1155791" cy="373528"/>
            <a:chOff x="4639531" y="4939202"/>
            <a:chExt cx="1155791" cy="373528"/>
          </a:xfrm>
        </p:grpSpPr>
        <p:sp>
          <p:nvSpPr>
            <p:cNvPr id="237" name="Rechteck: abgerundete Ecken 236">
              <a:extLst>
                <a:ext uri="{FF2B5EF4-FFF2-40B4-BE49-F238E27FC236}">
                  <a16:creationId xmlns:a16="http://schemas.microsoft.com/office/drawing/2014/main" id="{6BCB79A5-08AD-4498-9CF4-867A31FDBAAA}"/>
                </a:ext>
              </a:extLst>
            </p:cNvPr>
            <p:cNvSpPr/>
            <p:nvPr/>
          </p:nvSpPr>
          <p:spPr bwMode="auto">
            <a:xfrm>
              <a:off x="4639531" y="4939202"/>
              <a:ext cx="1155791" cy="37352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8" name="Rechteck 237">
              <a:extLst>
                <a:ext uri="{FF2B5EF4-FFF2-40B4-BE49-F238E27FC236}">
                  <a16:creationId xmlns:a16="http://schemas.microsoft.com/office/drawing/2014/main" id="{5496ECC8-E145-4D42-B897-248818882A6E}"/>
                </a:ext>
              </a:extLst>
            </p:cNvPr>
            <p:cNvSpPr/>
            <p:nvPr/>
          </p:nvSpPr>
          <p:spPr bwMode="auto">
            <a:xfrm>
              <a:off x="4682338" y="5002127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9" name="Rechteck 238">
              <a:extLst>
                <a:ext uri="{FF2B5EF4-FFF2-40B4-BE49-F238E27FC236}">
                  <a16:creationId xmlns:a16="http://schemas.microsoft.com/office/drawing/2014/main" id="{107E2048-4677-45AF-9855-308FEAA0CEF1}"/>
                </a:ext>
              </a:extLst>
            </p:cNvPr>
            <p:cNvSpPr/>
            <p:nvPr/>
          </p:nvSpPr>
          <p:spPr bwMode="auto">
            <a:xfrm>
              <a:off x="4970550" y="5002127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A</a:t>
              </a: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0" name="Rechteck 239">
              <a:extLst>
                <a:ext uri="{FF2B5EF4-FFF2-40B4-BE49-F238E27FC236}">
                  <a16:creationId xmlns:a16="http://schemas.microsoft.com/office/drawing/2014/main" id="{CF5C4042-18EB-40B5-96A1-EB0AED9241D7}"/>
                </a:ext>
              </a:extLst>
            </p:cNvPr>
            <p:cNvSpPr/>
            <p:nvPr/>
          </p:nvSpPr>
          <p:spPr bwMode="auto">
            <a:xfrm>
              <a:off x="5258762" y="5002127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>
                  <a:solidFill>
                    <a:schemeClr val="tx1"/>
                  </a:solidFill>
                </a:rPr>
                <a:t>P</a:t>
              </a:r>
              <a:endParaRPr kumimoji="0" lang="de-D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Rechteck 240">
              <a:extLst>
                <a:ext uri="{FF2B5EF4-FFF2-40B4-BE49-F238E27FC236}">
                  <a16:creationId xmlns:a16="http://schemas.microsoft.com/office/drawing/2014/main" id="{AF214DC9-FE6C-41B2-A7BB-3C259240A71A}"/>
                </a:ext>
              </a:extLst>
            </p:cNvPr>
            <p:cNvSpPr/>
            <p:nvPr/>
          </p:nvSpPr>
          <p:spPr bwMode="auto">
            <a:xfrm>
              <a:off x="5546974" y="5002127"/>
              <a:ext cx="214030" cy="214278"/>
            </a:xfrm>
            <a:prstGeom prst="rect">
              <a:avLst/>
            </a:prstGeom>
            <a:ln w="9525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E</a:t>
              </a:r>
            </a:p>
          </p:txBody>
        </p:sp>
        <p:cxnSp>
          <p:nvCxnSpPr>
            <p:cNvPr id="242" name="Gerade Verbindung mit Pfeil 241">
              <a:extLst>
                <a:ext uri="{FF2B5EF4-FFF2-40B4-BE49-F238E27FC236}">
                  <a16:creationId xmlns:a16="http://schemas.microsoft.com/office/drawing/2014/main" id="{ED1A23E6-C821-4015-8E2E-B612EE87CE08}"/>
                </a:ext>
              </a:extLst>
            </p:cNvPr>
            <p:cNvCxnSpPr>
              <a:stCxn id="238" idx="3"/>
              <a:endCxn id="239" idx="1"/>
            </p:cNvCxnSpPr>
            <p:nvPr/>
          </p:nvCxnSpPr>
          <p:spPr bwMode="auto">
            <a:xfrm>
              <a:off x="4896368" y="5109266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3" name="Gerade Verbindung mit Pfeil 242">
              <a:extLst>
                <a:ext uri="{FF2B5EF4-FFF2-40B4-BE49-F238E27FC236}">
                  <a16:creationId xmlns:a16="http://schemas.microsoft.com/office/drawing/2014/main" id="{6CDEA09B-B9B5-4636-8137-45D23499F386}"/>
                </a:ext>
              </a:extLst>
            </p:cNvPr>
            <p:cNvCxnSpPr>
              <a:cxnSpLocks/>
              <a:stCxn id="239" idx="3"/>
              <a:endCxn id="240" idx="1"/>
            </p:cNvCxnSpPr>
            <p:nvPr/>
          </p:nvCxnSpPr>
          <p:spPr bwMode="auto">
            <a:xfrm>
              <a:off x="5184580" y="5109266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4" name="Gerade Verbindung mit Pfeil 243">
              <a:extLst>
                <a:ext uri="{FF2B5EF4-FFF2-40B4-BE49-F238E27FC236}">
                  <a16:creationId xmlns:a16="http://schemas.microsoft.com/office/drawing/2014/main" id="{C536AA00-A33B-4885-B105-08869DADE2CA}"/>
                </a:ext>
              </a:extLst>
            </p:cNvPr>
            <p:cNvCxnSpPr>
              <a:cxnSpLocks/>
              <a:stCxn id="240" idx="3"/>
              <a:endCxn id="241" idx="1"/>
            </p:cNvCxnSpPr>
            <p:nvPr/>
          </p:nvCxnSpPr>
          <p:spPr bwMode="auto">
            <a:xfrm>
              <a:off x="5472792" y="5109266"/>
              <a:ext cx="741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5" name="Gerader Verbinder 244">
              <a:extLst>
                <a:ext uri="{FF2B5EF4-FFF2-40B4-BE49-F238E27FC236}">
                  <a16:creationId xmlns:a16="http://schemas.microsoft.com/office/drawing/2014/main" id="{81DAB87A-17A2-4597-A501-E4DD40B7A7FA}"/>
                </a:ext>
              </a:extLst>
            </p:cNvPr>
            <p:cNvCxnSpPr>
              <a:stCxn id="238" idx="2"/>
            </p:cNvCxnSpPr>
            <p:nvPr/>
          </p:nvCxnSpPr>
          <p:spPr bwMode="auto">
            <a:xfrm>
              <a:off x="4789353" y="5216405"/>
              <a:ext cx="0" cy="963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6" name="Gerader Verbinder 245">
              <a:extLst>
                <a:ext uri="{FF2B5EF4-FFF2-40B4-BE49-F238E27FC236}">
                  <a16:creationId xmlns:a16="http://schemas.microsoft.com/office/drawing/2014/main" id="{B26A0E3E-1726-46A6-980B-D1D57602E703}"/>
                </a:ext>
              </a:extLst>
            </p:cNvPr>
            <p:cNvCxnSpPr>
              <a:cxnSpLocks/>
              <a:stCxn id="241" idx="2"/>
            </p:cNvCxnSpPr>
            <p:nvPr/>
          </p:nvCxnSpPr>
          <p:spPr bwMode="auto">
            <a:xfrm>
              <a:off x="5653989" y="5216405"/>
              <a:ext cx="0" cy="932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pic>
        <p:nvPicPr>
          <p:cNvPr id="247" name="Grafik 246" descr="Auto">
            <a:extLst>
              <a:ext uri="{FF2B5EF4-FFF2-40B4-BE49-F238E27FC236}">
                <a16:creationId xmlns:a16="http://schemas.microsoft.com/office/drawing/2014/main" id="{58CA57D3-C672-4BCC-AA18-FA8E473D80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8880467">
            <a:off x="4161498" y="2984081"/>
            <a:ext cx="210628" cy="210628"/>
          </a:xfrm>
          <a:prstGeom prst="rect">
            <a:avLst/>
          </a:prstGeom>
        </p:spPr>
      </p:pic>
      <p:sp>
        <p:nvSpPr>
          <p:cNvPr id="251" name="Textplatzhalter 4">
            <a:extLst>
              <a:ext uri="{FF2B5EF4-FFF2-40B4-BE49-F238E27FC236}">
                <a16:creationId xmlns:a16="http://schemas.microsoft.com/office/drawing/2014/main" id="{C6492860-FE9B-4F19-8459-8F901791BE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2202" y="892996"/>
            <a:ext cx="3022789" cy="432048"/>
          </a:xfrm>
        </p:spPr>
        <p:txBody>
          <a:bodyPr/>
          <a:lstStyle/>
          <a:p>
            <a:pPr marL="0" indent="0" algn="ctr">
              <a:buNone/>
            </a:pPr>
            <a:r>
              <a:rPr lang="de-DE" sz="2400" b="1" dirty="0" err="1"/>
              <a:t>Decentral</a:t>
            </a:r>
            <a:r>
              <a:rPr lang="de-DE" sz="2400" b="1" dirty="0"/>
              <a:t> </a:t>
            </a:r>
            <a:r>
              <a:rPr lang="de-DE" sz="2400" b="1" dirty="0" err="1"/>
              <a:t>Planning</a:t>
            </a:r>
            <a:endParaRPr lang="de-DE" sz="2400" b="1" dirty="0"/>
          </a:p>
        </p:txBody>
      </p:sp>
      <p:sp>
        <p:nvSpPr>
          <p:cNvPr id="252" name="Textplatzhalter 4">
            <a:extLst>
              <a:ext uri="{FF2B5EF4-FFF2-40B4-BE49-F238E27FC236}">
                <a16:creationId xmlns:a16="http://schemas.microsoft.com/office/drawing/2014/main" id="{AABD8E61-E942-483C-B0D8-5D40CDEF8E09}"/>
              </a:ext>
            </a:extLst>
          </p:cNvPr>
          <p:cNvSpPr txBox="1">
            <a:spLocks/>
          </p:cNvSpPr>
          <p:nvPr/>
        </p:nvSpPr>
        <p:spPr bwMode="auto">
          <a:xfrm>
            <a:off x="6079900" y="894611"/>
            <a:ext cx="302278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de-DE" sz="2400" b="1" kern="0" dirty="0"/>
              <a:t>Central </a:t>
            </a:r>
            <a:r>
              <a:rPr lang="de-DE" sz="2400" b="1" kern="0" dirty="0" err="1"/>
              <a:t>Planning</a:t>
            </a:r>
            <a:endParaRPr lang="de-DE" sz="2400" b="1" kern="0" dirty="0"/>
          </a:p>
        </p:txBody>
      </p:sp>
      <p:sp>
        <p:nvSpPr>
          <p:cNvPr id="116" name="Freihandform: Form 115">
            <a:extLst>
              <a:ext uri="{FF2B5EF4-FFF2-40B4-BE49-F238E27FC236}">
                <a16:creationId xmlns:a16="http://schemas.microsoft.com/office/drawing/2014/main" id="{1D1A4856-5AF5-4278-9BC0-681031519EF3}"/>
              </a:ext>
            </a:extLst>
          </p:cNvPr>
          <p:cNvSpPr/>
          <p:nvPr/>
        </p:nvSpPr>
        <p:spPr bwMode="auto">
          <a:xfrm>
            <a:off x="8828488" y="1673947"/>
            <a:ext cx="1594679" cy="3273287"/>
          </a:xfrm>
          <a:custGeom>
            <a:avLst/>
            <a:gdLst>
              <a:gd name="connsiteX0" fmla="*/ 0 w 2032000"/>
              <a:gd name="connsiteY0" fmla="*/ 3330713 h 3330713"/>
              <a:gd name="connsiteX1" fmla="*/ 905565 w 2032000"/>
              <a:gd name="connsiteY1" fmla="*/ 2681357 h 3330713"/>
              <a:gd name="connsiteX2" fmla="*/ 874644 w 2032000"/>
              <a:gd name="connsiteY2" fmla="*/ 949739 h 3330713"/>
              <a:gd name="connsiteX3" fmla="*/ 2032000 w 2032000"/>
              <a:gd name="connsiteY3" fmla="*/ 0 h 3330713"/>
              <a:gd name="connsiteX0" fmla="*/ 0 w 2032000"/>
              <a:gd name="connsiteY0" fmla="*/ 3330713 h 3330713"/>
              <a:gd name="connsiteX1" fmla="*/ 662608 w 2032000"/>
              <a:gd name="connsiteY1" fmla="*/ 2588592 h 3330713"/>
              <a:gd name="connsiteX2" fmla="*/ 874644 w 2032000"/>
              <a:gd name="connsiteY2" fmla="*/ 949739 h 3330713"/>
              <a:gd name="connsiteX3" fmla="*/ 2032000 w 2032000"/>
              <a:gd name="connsiteY3" fmla="*/ 0 h 3330713"/>
              <a:gd name="connsiteX0" fmla="*/ 0 w 2032000"/>
              <a:gd name="connsiteY0" fmla="*/ 3330713 h 3330713"/>
              <a:gd name="connsiteX1" fmla="*/ 662608 w 2032000"/>
              <a:gd name="connsiteY1" fmla="*/ 2588592 h 3330713"/>
              <a:gd name="connsiteX2" fmla="*/ 1069009 w 2032000"/>
              <a:gd name="connsiteY2" fmla="*/ 856974 h 3330713"/>
              <a:gd name="connsiteX3" fmla="*/ 2032000 w 2032000"/>
              <a:gd name="connsiteY3" fmla="*/ 0 h 3330713"/>
              <a:gd name="connsiteX0" fmla="*/ 0 w 1665357"/>
              <a:gd name="connsiteY0" fmla="*/ 3299791 h 3299791"/>
              <a:gd name="connsiteX1" fmla="*/ 662608 w 1665357"/>
              <a:gd name="connsiteY1" fmla="*/ 2557670 h 3299791"/>
              <a:gd name="connsiteX2" fmla="*/ 1069009 w 1665357"/>
              <a:gd name="connsiteY2" fmla="*/ 826052 h 3299791"/>
              <a:gd name="connsiteX3" fmla="*/ 1665357 w 1665357"/>
              <a:gd name="connsiteY3" fmla="*/ 0 h 3299791"/>
              <a:gd name="connsiteX0" fmla="*/ 0 w 1462157"/>
              <a:gd name="connsiteY0" fmla="*/ 3361635 h 3361635"/>
              <a:gd name="connsiteX1" fmla="*/ 459408 w 1462157"/>
              <a:gd name="connsiteY1" fmla="*/ 2557670 h 3361635"/>
              <a:gd name="connsiteX2" fmla="*/ 865809 w 1462157"/>
              <a:gd name="connsiteY2" fmla="*/ 826052 h 3361635"/>
              <a:gd name="connsiteX3" fmla="*/ 1462157 w 1462157"/>
              <a:gd name="connsiteY3" fmla="*/ 0 h 3361635"/>
              <a:gd name="connsiteX0" fmla="*/ 0 w 1462157"/>
              <a:gd name="connsiteY0" fmla="*/ 3361635 h 3361635"/>
              <a:gd name="connsiteX1" fmla="*/ 459408 w 1462157"/>
              <a:gd name="connsiteY1" fmla="*/ 2557670 h 3361635"/>
              <a:gd name="connsiteX2" fmla="*/ 865809 w 1462157"/>
              <a:gd name="connsiteY2" fmla="*/ 826052 h 3361635"/>
              <a:gd name="connsiteX3" fmla="*/ 1462157 w 1462157"/>
              <a:gd name="connsiteY3" fmla="*/ 0 h 3361635"/>
              <a:gd name="connsiteX0" fmla="*/ 0 w 1594679"/>
              <a:gd name="connsiteY0" fmla="*/ 3273287 h 3273287"/>
              <a:gd name="connsiteX1" fmla="*/ 591930 w 1594679"/>
              <a:gd name="connsiteY1" fmla="*/ 2557670 h 3273287"/>
              <a:gd name="connsiteX2" fmla="*/ 998331 w 1594679"/>
              <a:gd name="connsiteY2" fmla="*/ 826052 h 3273287"/>
              <a:gd name="connsiteX3" fmla="*/ 1594679 w 1594679"/>
              <a:gd name="connsiteY3" fmla="*/ 0 h 327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679" h="3273287">
                <a:moveTo>
                  <a:pt x="0" y="3273287"/>
                </a:moveTo>
                <a:cubicBezTo>
                  <a:pt x="269460" y="3027754"/>
                  <a:pt x="425542" y="2965542"/>
                  <a:pt x="591930" y="2557670"/>
                </a:cubicBezTo>
                <a:cubicBezTo>
                  <a:pt x="758318" y="2149798"/>
                  <a:pt x="831206" y="1252330"/>
                  <a:pt x="998331" y="826052"/>
                </a:cubicBezTo>
                <a:cubicBezTo>
                  <a:pt x="1165456" y="399774"/>
                  <a:pt x="1374546" y="192893"/>
                  <a:pt x="1594679" y="0"/>
                </a:cubicBezTo>
              </a:path>
            </a:pathLst>
          </a:custGeom>
          <a:noFill/>
          <a:ln w="38100" cap="flat" cmpd="sng" algn="ctr">
            <a:solidFill>
              <a:srgbClr val="FFC50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17" name="Freihandform: Form 116">
            <a:extLst>
              <a:ext uri="{FF2B5EF4-FFF2-40B4-BE49-F238E27FC236}">
                <a16:creationId xmlns:a16="http://schemas.microsoft.com/office/drawing/2014/main" id="{A6A6F6A1-1447-4AF5-93D8-F2CC8E400C25}"/>
              </a:ext>
            </a:extLst>
          </p:cNvPr>
          <p:cNvSpPr/>
          <p:nvPr/>
        </p:nvSpPr>
        <p:spPr bwMode="auto">
          <a:xfrm>
            <a:off x="7142083" y="4556914"/>
            <a:ext cx="1834763" cy="371989"/>
          </a:xfrm>
          <a:custGeom>
            <a:avLst/>
            <a:gdLst>
              <a:gd name="connsiteX0" fmla="*/ 0 w 1569720"/>
              <a:gd name="connsiteY0" fmla="*/ 678637 h 678637"/>
              <a:gd name="connsiteX1" fmla="*/ 447040 w 1569720"/>
              <a:gd name="connsiteY1" fmla="*/ 48717 h 678637"/>
              <a:gd name="connsiteX2" fmla="*/ 1569720 w 1569720"/>
              <a:gd name="connsiteY2" fmla="*/ 89357 h 678637"/>
              <a:gd name="connsiteX0" fmla="*/ 0 w 1569720"/>
              <a:gd name="connsiteY0" fmla="*/ 661656 h 661656"/>
              <a:gd name="connsiteX1" fmla="*/ 533400 w 1569720"/>
              <a:gd name="connsiteY1" fmla="*/ 57136 h 661656"/>
              <a:gd name="connsiteX2" fmla="*/ 1569720 w 1569720"/>
              <a:gd name="connsiteY2" fmla="*/ 72376 h 661656"/>
              <a:gd name="connsiteX0" fmla="*/ 0 w 1755250"/>
              <a:gd name="connsiteY0" fmla="*/ 343604 h 343604"/>
              <a:gd name="connsiteX1" fmla="*/ 718930 w 1755250"/>
              <a:gd name="connsiteY1" fmla="*/ 57136 h 343604"/>
              <a:gd name="connsiteX2" fmla="*/ 1755250 w 1755250"/>
              <a:gd name="connsiteY2" fmla="*/ 72376 h 343604"/>
              <a:gd name="connsiteX0" fmla="*/ 0 w 1755250"/>
              <a:gd name="connsiteY0" fmla="*/ 343604 h 343604"/>
              <a:gd name="connsiteX1" fmla="*/ 718930 w 1755250"/>
              <a:gd name="connsiteY1" fmla="*/ 57136 h 343604"/>
              <a:gd name="connsiteX2" fmla="*/ 1755250 w 1755250"/>
              <a:gd name="connsiteY2" fmla="*/ 72376 h 343604"/>
              <a:gd name="connsiteX0" fmla="*/ 0 w 1755250"/>
              <a:gd name="connsiteY0" fmla="*/ 384634 h 384634"/>
              <a:gd name="connsiteX1" fmla="*/ 802860 w 1755250"/>
              <a:gd name="connsiteY1" fmla="*/ 40740 h 384634"/>
              <a:gd name="connsiteX2" fmla="*/ 1755250 w 1755250"/>
              <a:gd name="connsiteY2" fmla="*/ 113406 h 384634"/>
              <a:gd name="connsiteX0" fmla="*/ 0 w 1834763"/>
              <a:gd name="connsiteY0" fmla="*/ 371989 h 371989"/>
              <a:gd name="connsiteX1" fmla="*/ 802860 w 1834763"/>
              <a:gd name="connsiteY1" fmla="*/ 28095 h 371989"/>
              <a:gd name="connsiteX2" fmla="*/ 1834763 w 1834763"/>
              <a:gd name="connsiteY2" fmla="*/ 184691 h 3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4763" h="371989">
                <a:moveTo>
                  <a:pt x="0" y="371989"/>
                </a:moveTo>
                <a:cubicBezTo>
                  <a:pt x="428432" y="340256"/>
                  <a:pt x="541240" y="126308"/>
                  <a:pt x="802860" y="28095"/>
                </a:cubicBezTo>
                <a:cubicBezTo>
                  <a:pt x="1064480" y="-70118"/>
                  <a:pt x="1404233" y="115264"/>
                  <a:pt x="1834763" y="184691"/>
                </a:cubicBezTo>
              </a:path>
            </a:pathLst>
          </a:cu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28" name="Freihandform: Form 127">
            <a:extLst>
              <a:ext uri="{FF2B5EF4-FFF2-40B4-BE49-F238E27FC236}">
                <a16:creationId xmlns:a16="http://schemas.microsoft.com/office/drawing/2014/main" id="{8392D07F-6FC9-4912-B7DE-1C5A65855E39}"/>
              </a:ext>
            </a:extLst>
          </p:cNvPr>
          <p:cNvSpPr/>
          <p:nvPr/>
        </p:nvSpPr>
        <p:spPr bwMode="auto">
          <a:xfrm>
            <a:off x="8058913" y="4859298"/>
            <a:ext cx="807527" cy="1185960"/>
          </a:xfrm>
          <a:custGeom>
            <a:avLst/>
            <a:gdLst>
              <a:gd name="connsiteX0" fmla="*/ 351675 w 686955"/>
              <a:gd name="connsiteY0" fmla="*/ 1173815 h 1175112"/>
              <a:gd name="connsiteX1" fmla="*/ 519315 w 686955"/>
              <a:gd name="connsiteY1" fmla="*/ 1006175 h 1175112"/>
              <a:gd name="connsiteX2" fmla="*/ 1155 w 686955"/>
              <a:gd name="connsiteY2" fmla="*/ 117175 h 1175112"/>
              <a:gd name="connsiteX3" fmla="*/ 686955 w 686955"/>
              <a:gd name="connsiteY3" fmla="*/ 35895 h 1175112"/>
              <a:gd name="connsiteX0" fmla="*/ 353998 w 689278"/>
              <a:gd name="connsiteY0" fmla="*/ 1160570 h 1160619"/>
              <a:gd name="connsiteX1" fmla="*/ 420038 w 689278"/>
              <a:gd name="connsiteY1" fmla="*/ 718610 h 1160619"/>
              <a:gd name="connsiteX2" fmla="*/ 3478 w 689278"/>
              <a:gd name="connsiteY2" fmla="*/ 103930 h 1160619"/>
              <a:gd name="connsiteX3" fmla="*/ 689278 w 689278"/>
              <a:gd name="connsiteY3" fmla="*/ 22650 h 1160619"/>
              <a:gd name="connsiteX0" fmla="*/ 34688 w 369968"/>
              <a:gd name="connsiteY0" fmla="*/ 1144862 h 1144907"/>
              <a:gd name="connsiteX1" fmla="*/ 100728 w 369968"/>
              <a:gd name="connsiteY1" fmla="*/ 702902 h 1144907"/>
              <a:gd name="connsiteX2" fmla="*/ 9288 w 369968"/>
              <a:gd name="connsiteY2" fmla="*/ 225382 h 1144907"/>
              <a:gd name="connsiteX3" fmla="*/ 369968 w 369968"/>
              <a:gd name="connsiteY3" fmla="*/ 6942 h 1144907"/>
              <a:gd name="connsiteX0" fmla="*/ 42279 w 377559"/>
              <a:gd name="connsiteY0" fmla="*/ 1144740 h 1144782"/>
              <a:gd name="connsiteX1" fmla="*/ 57519 w 377559"/>
              <a:gd name="connsiteY1" fmla="*/ 682460 h 1144782"/>
              <a:gd name="connsiteX2" fmla="*/ 16879 w 377559"/>
              <a:gd name="connsiteY2" fmla="*/ 225260 h 1144782"/>
              <a:gd name="connsiteX3" fmla="*/ 377559 w 377559"/>
              <a:gd name="connsiteY3" fmla="*/ 6820 h 1144782"/>
              <a:gd name="connsiteX0" fmla="*/ 45061 w 380341"/>
              <a:gd name="connsiteY0" fmla="*/ 1144740 h 1144783"/>
              <a:gd name="connsiteX1" fmla="*/ 60301 w 380341"/>
              <a:gd name="connsiteY1" fmla="*/ 682460 h 1144783"/>
              <a:gd name="connsiteX2" fmla="*/ 19661 w 380341"/>
              <a:gd name="connsiteY2" fmla="*/ 225260 h 1144783"/>
              <a:gd name="connsiteX3" fmla="*/ 380341 w 380341"/>
              <a:gd name="connsiteY3" fmla="*/ 6820 h 1144783"/>
              <a:gd name="connsiteX0" fmla="*/ 34372 w 369652"/>
              <a:gd name="connsiteY0" fmla="*/ 1143660 h 1143703"/>
              <a:gd name="connsiteX1" fmla="*/ 49612 w 369652"/>
              <a:gd name="connsiteY1" fmla="*/ 681380 h 1143703"/>
              <a:gd name="connsiteX2" fmla="*/ 8972 w 369652"/>
              <a:gd name="connsiteY2" fmla="*/ 224180 h 1143703"/>
              <a:gd name="connsiteX3" fmla="*/ 369652 w 369652"/>
              <a:gd name="connsiteY3" fmla="*/ 5740 h 1143703"/>
              <a:gd name="connsiteX0" fmla="*/ 27748 w 363028"/>
              <a:gd name="connsiteY0" fmla="*/ 1143171 h 1143214"/>
              <a:gd name="connsiteX1" fmla="*/ 42988 w 363028"/>
              <a:gd name="connsiteY1" fmla="*/ 680891 h 1143214"/>
              <a:gd name="connsiteX2" fmla="*/ 2348 w 363028"/>
              <a:gd name="connsiteY2" fmla="*/ 223691 h 1143214"/>
              <a:gd name="connsiteX3" fmla="*/ 363028 w 363028"/>
              <a:gd name="connsiteY3" fmla="*/ 5251 h 1143214"/>
              <a:gd name="connsiteX0" fmla="*/ 47568 w 417773"/>
              <a:gd name="connsiteY0" fmla="*/ 1141665 h 1141708"/>
              <a:gd name="connsiteX1" fmla="*/ 62808 w 417773"/>
              <a:gd name="connsiteY1" fmla="*/ 679385 h 1141708"/>
              <a:gd name="connsiteX2" fmla="*/ 22168 w 417773"/>
              <a:gd name="connsiteY2" fmla="*/ 222185 h 1141708"/>
              <a:gd name="connsiteX3" fmla="*/ 417773 w 417773"/>
              <a:gd name="connsiteY3" fmla="*/ 6920 h 1141708"/>
              <a:gd name="connsiteX0" fmla="*/ 32879 w 403084"/>
              <a:gd name="connsiteY0" fmla="*/ 1140370 h 1140413"/>
              <a:gd name="connsiteX1" fmla="*/ 48119 w 403084"/>
              <a:gd name="connsiteY1" fmla="*/ 678090 h 1140413"/>
              <a:gd name="connsiteX2" fmla="*/ 7479 w 403084"/>
              <a:gd name="connsiteY2" fmla="*/ 220890 h 1140413"/>
              <a:gd name="connsiteX3" fmla="*/ 403084 w 403084"/>
              <a:gd name="connsiteY3" fmla="*/ 5625 h 1140413"/>
              <a:gd name="connsiteX0" fmla="*/ 0 w 639666"/>
              <a:gd name="connsiteY0" fmla="*/ 1237553 h 1237586"/>
              <a:gd name="connsiteX1" fmla="*/ 284701 w 639666"/>
              <a:gd name="connsiteY1" fmla="*/ 678090 h 1237586"/>
              <a:gd name="connsiteX2" fmla="*/ 244061 w 639666"/>
              <a:gd name="connsiteY2" fmla="*/ 220890 h 1237586"/>
              <a:gd name="connsiteX3" fmla="*/ 639666 w 639666"/>
              <a:gd name="connsiteY3" fmla="*/ 5625 h 1237586"/>
              <a:gd name="connsiteX0" fmla="*/ 0 w 639666"/>
              <a:gd name="connsiteY0" fmla="*/ 1237553 h 1237606"/>
              <a:gd name="connsiteX1" fmla="*/ 359796 w 639666"/>
              <a:gd name="connsiteY1" fmla="*/ 823864 h 1237606"/>
              <a:gd name="connsiteX2" fmla="*/ 244061 w 639666"/>
              <a:gd name="connsiteY2" fmla="*/ 220890 h 1237606"/>
              <a:gd name="connsiteX3" fmla="*/ 639666 w 639666"/>
              <a:gd name="connsiteY3" fmla="*/ 5625 h 1237606"/>
              <a:gd name="connsiteX0" fmla="*/ 0 w 639666"/>
              <a:gd name="connsiteY0" fmla="*/ 1236309 h 1236360"/>
              <a:gd name="connsiteX1" fmla="*/ 359796 w 639666"/>
              <a:gd name="connsiteY1" fmla="*/ 822620 h 1236360"/>
              <a:gd name="connsiteX2" fmla="*/ 213140 w 639666"/>
              <a:gd name="connsiteY2" fmla="*/ 281490 h 1236360"/>
              <a:gd name="connsiteX3" fmla="*/ 639666 w 639666"/>
              <a:gd name="connsiteY3" fmla="*/ 4381 h 1236360"/>
              <a:gd name="connsiteX0" fmla="*/ 0 w 639666"/>
              <a:gd name="connsiteY0" fmla="*/ 1236309 h 1236360"/>
              <a:gd name="connsiteX1" fmla="*/ 359796 w 639666"/>
              <a:gd name="connsiteY1" fmla="*/ 822620 h 1236360"/>
              <a:gd name="connsiteX2" fmla="*/ 213140 w 639666"/>
              <a:gd name="connsiteY2" fmla="*/ 281490 h 1236360"/>
              <a:gd name="connsiteX3" fmla="*/ 639666 w 639666"/>
              <a:gd name="connsiteY3" fmla="*/ 4381 h 1236360"/>
              <a:gd name="connsiteX0" fmla="*/ 0 w 639666"/>
              <a:gd name="connsiteY0" fmla="*/ 1237195 h 1237246"/>
              <a:gd name="connsiteX1" fmla="*/ 359796 w 639666"/>
              <a:gd name="connsiteY1" fmla="*/ 823506 h 1237246"/>
              <a:gd name="connsiteX2" fmla="*/ 213140 w 639666"/>
              <a:gd name="connsiteY2" fmla="*/ 282376 h 1237246"/>
              <a:gd name="connsiteX3" fmla="*/ 639666 w 639666"/>
              <a:gd name="connsiteY3" fmla="*/ 5267 h 1237246"/>
              <a:gd name="connsiteX0" fmla="*/ 0 w 639666"/>
              <a:gd name="connsiteY0" fmla="*/ 1237195 h 1237246"/>
              <a:gd name="connsiteX1" fmla="*/ 359796 w 639666"/>
              <a:gd name="connsiteY1" fmla="*/ 823506 h 1237246"/>
              <a:gd name="connsiteX2" fmla="*/ 213140 w 639666"/>
              <a:gd name="connsiteY2" fmla="*/ 282376 h 1237246"/>
              <a:gd name="connsiteX3" fmla="*/ 639666 w 639666"/>
              <a:gd name="connsiteY3" fmla="*/ 5267 h 1237246"/>
              <a:gd name="connsiteX0" fmla="*/ 0 w 639666"/>
              <a:gd name="connsiteY0" fmla="*/ 1237195 h 1237246"/>
              <a:gd name="connsiteX1" fmla="*/ 359796 w 639666"/>
              <a:gd name="connsiteY1" fmla="*/ 823506 h 1237246"/>
              <a:gd name="connsiteX2" fmla="*/ 213140 w 639666"/>
              <a:gd name="connsiteY2" fmla="*/ 282376 h 1237246"/>
              <a:gd name="connsiteX3" fmla="*/ 639666 w 639666"/>
              <a:gd name="connsiteY3" fmla="*/ 5267 h 1237246"/>
              <a:gd name="connsiteX0" fmla="*/ 0 w 639666"/>
              <a:gd name="connsiteY0" fmla="*/ 1237296 h 1237347"/>
              <a:gd name="connsiteX1" fmla="*/ 359796 w 639666"/>
              <a:gd name="connsiteY1" fmla="*/ 823607 h 1237347"/>
              <a:gd name="connsiteX2" fmla="*/ 252896 w 639666"/>
              <a:gd name="connsiteY2" fmla="*/ 278060 h 1237347"/>
              <a:gd name="connsiteX3" fmla="*/ 639666 w 639666"/>
              <a:gd name="connsiteY3" fmla="*/ 5368 h 1237347"/>
              <a:gd name="connsiteX0" fmla="*/ 0 w 639666"/>
              <a:gd name="connsiteY0" fmla="*/ 1237296 h 1237347"/>
              <a:gd name="connsiteX1" fmla="*/ 359796 w 639666"/>
              <a:gd name="connsiteY1" fmla="*/ 823607 h 1237347"/>
              <a:gd name="connsiteX2" fmla="*/ 252896 w 639666"/>
              <a:gd name="connsiteY2" fmla="*/ 278060 h 1237347"/>
              <a:gd name="connsiteX3" fmla="*/ 639666 w 639666"/>
              <a:gd name="connsiteY3" fmla="*/ 5368 h 1237347"/>
              <a:gd name="connsiteX0" fmla="*/ 0 w 639666"/>
              <a:gd name="connsiteY0" fmla="*/ 1237296 h 1237375"/>
              <a:gd name="connsiteX1" fmla="*/ 359796 w 639666"/>
              <a:gd name="connsiteY1" fmla="*/ 823607 h 1237375"/>
              <a:gd name="connsiteX2" fmla="*/ 252896 w 639666"/>
              <a:gd name="connsiteY2" fmla="*/ 278060 h 1237375"/>
              <a:gd name="connsiteX3" fmla="*/ 639666 w 639666"/>
              <a:gd name="connsiteY3" fmla="*/ 5368 h 1237375"/>
              <a:gd name="connsiteX0" fmla="*/ 0 w 807527"/>
              <a:gd name="connsiteY0" fmla="*/ 1185881 h 1185960"/>
              <a:gd name="connsiteX1" fmla="*/ 359796 w 807527"/>
              <a:gd name="connsiteY1" fmla="*/ 772192 h 1185960"/>
              <a:gd name="connsiteX2" fmla="*/ 252896 w 807527"/>
              <a:gd name="connsiteY2" fmla="*/ 226645 h 1185960"/>
              <a:gd name="connsiteX3" fmla="*/ 807527 w 807527"/>
              <a:gd name="connsiteY3" fmla="*/ 6961 h 118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527" h="1185960">
                <a:moveTo>
                  <a:pt x="0" y="1185881"/>
                </a:moveTo>
                <a:cubicBezTo>
                  <a:pt x="113030" y="1190114"/>
                  <a:pt x="335316" y="1024830"/>
                  <a:pt x="359796" y="772192"/>
                </a:cubicBezTo>
                <a:cubicBezTo>
                  <a:pt x="384276" y="519554"/>
                  <a:pt x="259581" y="472554"/>
                  <a:pt x="252896" y="226645"/>
                </a:cubicBezTo>
                <a:cubicBezTo>
                  <a:pt x="272714" y="108840"/>
                  <a:pt x="478597" y="-33256"/>
                  <a:pt x="807527" y="6961"/>
                </a:cubicBezTo>
              </a:path>
            </a:pathLst>
          </a:cu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29" name="Freihandform: Form 128">
            <a:extLst>
              <a:ext uri="{FF2B5EF4-FFF2-40B4-BE49-F238E27FC236}">
                <a16:creationId xmlns:a16="http://schemas.microsoft.com/office/drawing/2014/main" id="{92F805A4-EDA4-4E76-AC07-020421CC881C}"/>
              </a:ext>
            </a:extLst>
          </p:cNvPr>
          <p:cNvSpPr/>
          <p:nvPr/>
        </p:nvSpPr>
        <p:spPr bwMode="auto">
          <a:xfrm>
            <a:off x="8875337" y="4874829"/>
            <a:ext cx="325864" cy="1120063"/>
          </a:xfrm>
          <a:custGeom>
            <a:avLst/>
            <a:gdLst>
              <a:gd name="connsiteX0" fmla="*/ 493713 w 493713"/>
              <a:gd name="connsiteY0" fmla="*/ 1185862 h 1185862"/>
              <a:gd name="connsiteX1" fmla="*/ 263525 w 493713"/>
              <a:gd name="connsiteY1" fmla="*/ 501650 h 1185862"/>
              <a:gd name="connsiteX2" fmla="*/ 0 w 493713"/>
              <a:gd name="connsiteY2" fmla="*/ 0 h 1185862"/>
              <a:gd name="connsiteX0" fmla="*/ 493713 w 493713"/>
              <a:gd name="connsiteY0" fmla="*/ 1185862 h 1185862"/>
              <a:gd name="connsiteX1" fmla="*/ 130175 w 493713"/>
              <a:gd name="connsiteY1" fmla="*/ 593725 h 1185862"/>
              <a:gd name="connsiteX2" fmla="*/ 0 w 493713"/>
              <a:gd name="connsiteY2" fmla="*/ 0 h 1185862"/>
              <a:gd name="connsiteX0" fmla="*/ 375180 w 375180"/>
              <a:gd name="connsiteY0" fmla="*/ 1124479 h 1124479"/>
              <a:gd name="connsiteX1" fmla="*/ 130175 w 375180"/>
              <a:gd name="connsiteY1" fmla="*/ 593725 h 1124479"/>
              <a:gd name="connsiteX2" fmla="*/ 0 w 375180"/>
              <a:gd name="connsiteY2" fmla="*/ 0 h 1124479"/>
              <a:gd name="connsiteX0" fmla="*/ 375180 w 375180"/>
              <a:gd name="connsiteY0" fmla="*/ 1124479 h 1124479"/>
              <a:gd name="connsiteX1" fmla="*/ 130175 w 375180"/>
              <a:gd name="connsiteY1" fmla="*/ 593725 h 1124479"/>
              <a:gd name="connsiteX2" fmla="*/ 0 w 375180"/>
              <a:gd name="connsiteY2" fmla="*/ 0 h 1124479"/>
              <a:gd name="connsiteX0" fmla="*/ 375180 w 375180"/>
              <a:gd name="connsiteY0" fmla="*/ 1124479 h 1124479"/>
              <a:gd name="connsiteX1" fmla="*/ 55079 w 375180"/>
              <a:gd name="connsiteY1" fmla="*/ 668821 h 1124479"/>
              <a:gd name="connsiteX2" fmla="*/ 0 w 375180"/>
              <a:gd name="connsiteY2" fmla="*/ 0 h 1124479"/>
              <a:gd name="connsiteX0" fmla="*/ 507702 w 507702"/>
              <a:gd name="connsiteY0" fmla="*/ 1071471 h 1071471"/>
              <a:gd name="connsiteX1" fmla="*/ 55079 w 507702"/>
              <a:gd name="connsiteY1" fmla="*/ 668821 h 1071471"/>
              <a:gd name="connsiteX2" fmla="*/ 0 w 507702"/>
              <a:gd name="connsiteY2" fmla="*/ 0 h 1071471"/>
              <a:gd name="connsiteX0" fmla="*/ 507702 w 507702"/>
              <a:gd name="connsiteY0" fmla="*/ 1071471 h 1071471"/>
              <a:gd name="connsiteX1" fmla="*/ 55079 w 507702"/>
              <a:gd name="connsiteY1" fmla="*/ 668821 h 1071471"/>
              <a:gd name="connsiteX2" fmla="*/ 0 w 507702"/>
              <a:gd name="connsiteY2" fmla="*/ 0 h 1071471"/>
              <a:gd name="connsiteX0" fmla="*/ 458934 w 458934"/>
              <a:gd name="connsiteY0" fmla="*/ 1120063 h 1120063"/>
              <a:gd name="connsiteX1" fmla="*/ 6311 w 458934"/>
              <a:gd name="connsiteY1" fmla="*/ 717413 h 1120063"/>
              <a:gd name="connsiteX2" fmla="*/ 278119 w 458934"/>
              <a:gd name="connsiteY2" fmla="*/ 0 h 1120063"/>
              <a:gd name="connsiteX0" fmla="*/ 328953 w 328953"/>
              <a:gd name="connsiteY0" fmla="*/ 1120063 h 1120063"/>
              <a:gd name="connsiteX1" fmla="*/ 8852 w 328953"/>
              <a:gd name="connsiteY1" fmla="*/ 571639 h 1120063"/>
              <a:gd name="connsiteX2" fmla="*/ 148138 w 328953"/>
              <a:gd name="connsiteY2" fmla="*/ 0 h 1120063"/>
              <a:gd name="connsiteX0" fmla="*/ 325864 w 325864"/>
              <a:gd name="connsiteY0" fmla="*/ 1120063 h 1120063"/>
              <a:gd name="connsiteX1" fmla="*/ 8938 w 325864"/>
              <a:gd name="connsiteY1" fmla="*/ 698639 h 1120063"/>
              <a:gd name="connsiteX2" fmla="*/ 145049 w 325864"/>
              <a:gd name="connsiteY2" fmla="*/ 0 h 112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864" h="1120063">
                <a:moveTo>
                  <a:pt x="325864" y="1120063"/>
                </a:moveTo>
                <a:cubicBezTo>
                  <a:pt x="152429" y="896196"/>
                  <a:pt x="71468" y="886052"/>
                  <a:pt x="8938" y="698639"/>
                </a:cubicBezTo>
                <a:cubicBezTo>
                  <a:pt x="-53592" y="511226"/>
                  <a:pt x="235669" y="152003"/>
                  <a:pt x="145049" y="0"/>
                </a:cubicBezTo>
              </a:path>
            </a:pathLst>
          </a:custGeom>
          <a:noFill/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31" name="Freihandform: Form 130">
            <a:extLst>
              <a:ext uri="{FF2B5EF4-FFF2-40B4-BE49-F238E27FC236}">
                <a16:creationId xmlns:a16="http://schemas.microsoft.com/office/drawing/2014/main" id="{A0874423-98C8-4924-A619-A3F2FF563453}"/>
              </a:ext>
            </a:extLst>
          </p:cNvPr>
          <p:cNvSpPr/>
          <p:nvPr/>
        </p:nvSpPr>
        <p:spPr bwMode="auto">
          <a:xfrm>
            <a:off x="9926143" y="980906"/>
            <a:ext cx="635205" cy="685116"/>
          </a:xfrm>
          <a:custGeom>
            <a:avLst/>
            <a:gdLst>
              <a:gd name="connsiteX0" fmla="*/ 516467 w 770770"/>
              <a:gd name="connsiteY0" fmla="*/ 678040 h 678040"/>
              <a:gd name="connsiteX1" fmla="*/ 770467 w 770770"/>
              <a:gd name="connsiteY1" fmla="*/ 335140 h 678040"/>
              <a:gd name="connsiteX2" fmla="*/ 554567 w 770770"/>
              <a:gd name="connsiteY2" fmla="*/ 21873 h 678040"/>
              <a:gd name="connsiteX3" fmla="*/ 0 w 770770"/>
              <a:gd name="connsiteY3" fmla="*/ 51507 h 678040"/>
              <a:gd name="connsiteX0" fmla="*/ 304800 w 559025"/>
              <a:gd name="connsiteY0" fmla="*/ 694931 h 694931"/>
              <a:gd name="connsiteX1" fmla="*/ 558800 w 559025"/>
              <a:gd name="connsiteY1" fmla="*/ 352031 h 694931"/>
              <a:gd name="connsiteX2" fmla="*/ 342900 w 559025"/>
              <a:gd name="connsiteY2" fmla="*/ 38764 h 694931"/>
              <a:gd name="connsiteX3" fmla="*/ 0 w 559025"/>
              <a:gd name="connsiteY3" fmla="*/ 30298 h 694931"/>
              <a:gd name="connsiteX0" fmla="*/ 304800 w 559025"/>
              <a:gd name="connsiteY0" fmla="*/ 684856 h 684856"/>
              <a:gd name="connsiteX1" fmla="*/ 558800 w 559025"/>
              <a:gd name="connsiteY1" fmla="*/ 341956 h 684856"/>
              <a:gd name="connsiteX2" fmla="*/ 342900 w 559025"/>
              <a:gd name="connsiteY2" fmla="*/ 28689 h 684856"/>
              <a:gd name="connsiteX3" fmla="*/ 0 w 559025"/>
              <a:gd name="connsiteY3" fmla="*/ 20223 h 684856"/>
              <a:gd name="connsiteX0" fmla="*/ 304800 w 559520"/>
              <a:gd name="connsiteY0" fmla="*/ 667446 h 667446"/>
              <a:gd name="connsiteX1" fmla="*/ 558800 w 559520"/>
              <a:gd name="connsiteY1" fmla="*/ 324546 h 667446"/>
              <a:gd name="connsiteX2" fmla="*/ 368300 w 559520"/>
              <a:gd name="connsiteY2" fmla="*/ 57846 h 667446"/>
              <a:gd name="connsiteX3" fmla="*/ 0 w 559520"/>
              <a:gd name="connsiteY3" fmla="*/ 2813 h 667446"/>
              <a:gd name="connsiteX0" fmla="*/ 525670 w 599089"/>
              <a:gd name="connsiteY0" fmla="*/ 685116 h 685116"/>
              <a:gd name="connsiteX1" fmla="*/ 558800 w 599089"/>
              <a:gd name="connsiteY1" fmla="*/ 324546 h 685116"/>
              <a:gd name="connsiteX2" fmla="*/ 368300 w 599089"/>
              <a:gd name="connsiteY2" fmla="*/ 57846 h 685116"/>
              <a:gd name="connsiteX3" fmla="*/ 0 w 599089"/>
              <a:gd name="connsiteY3" fmla="*/ 2813 h 685116"/>
              <a:gd name="connsiteX0" fmla="*/ 525670 w 635205"/>
              <a:gd name="connsiteY0" fmla="*/ 685116 h 685116"/>
              <a:gd name="connsiteX1" fmla="*/ 620643 w 635205"/>
              <a:gd name="connsiteY1" fmla="*/ 280372 h 685116"/>
              <a:gd name="connsiteX2" fmla="*/ 368300 w 635205"/>
              <a:gd name="connsiteY2" fmla="*/ 57846 h 685116"/>
              <a:gd name="connsiteX3" fmla="*/ 0 w 635205"/>
              <a:gd name="connsiteY3" fmla="*/ 2813 h 68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205" h="685116">
                <a:moveTo>
                  <a:pt x="525670" y="685116"/>
                </a:moveTo>
                <a:cubicBezTo>
                  <a:pt x="649495" y="568346"/>
                  <a:pt x="646871" y="384917"/>
                  <a:pt x="620643" y="280372"/>
                </a:cubicBezTo>
                <a:cubicBezTo>
                  <a:pt x="594415" y="175827"/>
                  <a:pt x="461433" y="111468"/>
                  <a:pt x="368300" y="57846"/>
                </a:cubicBezTo>
                <a:cubicBezTo>
                  <a:pt x="275167" y="4224"/>
                  <a:pt x="141112" y="-6007"/>
                  <a:pt x="0" y="2813"/>
                </a:cubicBezTo>
              </a:path>
            </a:pathLst>
          </a:custGeom>
          <a:noFill/>
          <a:ln w="12700" cap="flat" cmpd="sng" algn="ctr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32" name="Freihandform: Form 131">
            <a:extLst>
              <a:ext uri="{FF2B5EF4-FFF2-40B4-BE49-F238E27FC236}">
                <a16:creationId xmlns:a16="http://schemas.microsoft.com/office/drawing/2014/main" id="{85D70D7D-0285-48B6-82F9-B479CDF028E6}"/>
              </a:ext>
            </a:extLst>
          </p:cNvPr>
          <p:cNvSpPr/>
          <p:nvPr/>
        </p:nvSpPr>
        <p:spPr bwMode="auto">
          <a:xfrm>
            <a:off x="9204671" y="1090667"/>
            <a:ext cx="740465" cy="1081893"/>
          </a:xfrm>
          <a:custGeom>
            <a:avLst/>
            <a:gdLst>
              <a:gd name="connsiteX0" fmla="*/ 749300 w 749300"/>
              <a:gd name="connsiteY0" fmla="*/ 719667 h 719808"/>
              <a:gd name="connsiteX1" fmla="*/ 258233 w 749300"/>
              <a:gd name="connsiteY1" fmla="*/ 651934 h 719808"/>
              <a:gd name="connsiteX2" fmla="*/ 419100 w 749300"/>
              <a:gd name="connsiteY2" fmla="*/ 304800 h 719808"/>
              <a:gd name="connsiteX3" fmla="*/ 0 w 749300"/>
              <a:gd name="connsiteY3" fmla="*/ 0 h 719808"/>
              <a:gd name="connsiteX0" fmla="*/ 749300 w 749300"/>
              <a:gd name="connsiteY0" fmla="*/ 719667 h 719681"/>
              <a:gd name="connsiteX1" fmla="*/ 342900 w 749300"/>
              <a:gd name="connsiteY1" fmla="*/ 626534 h 719681"/>
              <a:gd name="connsiteX2" fmla="*/ 419100 w 749300"/>
              <a:gd name="connsiteY2" fmla="*/ 304800 h 719681"/>
              <a:gd name="connsiteX3" fmla="*/ 0 w 749300"/>
              <a:gd name="connsiteY3" fmla="*/ 0 h 719681"/>
              <a:gd name="connsiteX0" fmla="*/ 749300 w 749300"/>
              <a:gd name="connsiteY0" fmla="*/ 719667 h 719698"/>
              <a:gd name="connsiteX1" fmla="*/ 342900 w 749300"/>
              <a:gd name="connsiteY1" fmla="*/ 626534 h 719698"/>
              <a:gd name="connsiteX2" fmla="*/ 376767 w 749300"/>
              <a:gd name="connsiteY2" fmla="*/ 220133 h 719698"/>
              <a:gd name="connsiteX3" fmla="*/ 0 w 749300"/>
              <a:gd name="connsiteY3" fmla="*/ 0 h 719698"/>
              <a:gd name="connsiteX0" fmla="*/ 347317 w 396277"/>
              <a:gd name="connsiteY0" fmla="*/ 1311597 h 1311597"/>
              <a:gd name="connsiteX1" fmla="*/ 342900 w 396277"/>
              <a:gd name="connsiteY1" fmla="*/ 626534 h 1311597"/>
              <a:gd name="connsiteX2" fmla="*/ 376767 w 396277"/>
              <a:gd name="connsiteY2" fmla="*/ 220133 h 1311597"/>
              <a:gd name="connsiteX3" fmla="*/ 0 w 396277"/>
              <a:gd name="connsiteY3" fmla="*/ 0 h 1311597"/>
              <a:gd name="connsiteX0" fmla="*/ 347317 w 386126"/>
              <a:gd name="connsiteY0" fmla="*/ 1311597 h 1311597"/>
              <a:gd name="connsiteX1" fmla="*/ 205961 w 386126"/>
              <a:gd name="connsiteY1" fmla="*/ 728134 h 1311597"/>
              <a:gd name="connsiteX2" fmla="*/ 376767 w 386126"/>
              <a:gd name="connsiteY2" fmla="*/ 220133 h 1311597"/>
              <a:gd name="connsiteX3" fmla="*/ 0 w 386126"/>
              <a:gd name="connsiteY3" fmla="*/ 0 h 1311597"/>
              <a:gd name="connsiteX0" fmla="*/ 347317 w 347317"/>
              <a:gd name="connsiteY0" fmla="*/ 1311597 h 1311597"/>
              <a:gd name="connsiteX1" fmla="*/ 205961 w 347317"/>
              <a:gd name="connsiteY1" fmla="*/ 728134 h 1311597"/>
              <a:gd name="connsiteX2" fmla="*/ 186819 w 347317"/>
              <a:gd name="connsiteY2" fmla="*/ 299646 h 1311597"/>
              <a:gd name="connsiteX3" fmla="*/ 0 w 347317"/>
              <a:gd name="connsiteY3" fmla="*/ 0 h 1311597"/>
              <a:gd name="connsiteX0" fmla="*/ 347317 w 347317"/>
              <a:gd name="connsiteY0" fmla="*/ 1311597 h 1311597"/>
              <a:gd name="connsiteX1" fmla="*/ 205961 w 347317"/>
              <a:gd name="connsiteY1" fmla="*/ 728134 h 1311597"/>
              <a:gd name="connsiteX2" fmla="*/ 186819 w 347317"/>
              <a:gd name="connsiteY2" fmla="*/ 299646 h 1311597"/>
              <a:gd name="connsiteX3" fmla="*/ 0 w 347317"/>
              <a:gd name="connsiteY3" fmla="*/ 0 h 1311597"/>
              <a:gd name="connsiteX0" fmla="*/ 347317 w 347317"/>
              <a:gd name="connsiteY0" fmla="*/ 1311597 h 1311597"/>
              <a:gd name="connsiteX1" fmla="*/ 205961 w 347317"/>
              <a:gd name="connsiteY1" fmla="*/ 728134 h 1311597"/>
              <a:gd name="connsiteX2" fmla="*/ 186819 w 347317"/>
              <a:gd name="connsiteY2" fmla="*/ 299646 h 1311597"/>
              <a:gd name="connsiteX3" fmla="*/ 0 w 347317"/>
              <a:gd name="connsiteY3" fmla="*/ 0 h 1311597"/>
              <a:gd name="connsiteX0" fmla="*/ 347317 w 347317"/>
              <a:gd name="connsiteY0" fmla="*/ 1311597 h 1311598"/>
              <a:gd name="connsiteX1" fmla="*/ 205961 w 347317"/>
              <a:gd name="connsiteY1" fmla="*/ 728134 h 1311598"/>
              <a:gd name="connsiteX2" fmla="*/ 0 w 347317"/>
              <a:gd name="connsiteY2" fmla="*/ 0 h 1311598"/>
              <a:gd name="connsiteX0" fmla="*/ 347317 w 347317"/>
              <a:gd name="connsiteY0" fmla="*/ 1311597 h 1311597"/>
              <a:gd name="connsiteX1" fmla="*/ 208077 w 347317"/>
              <a:gd name="connsiteY1" fmla="*/ 491067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208077 w 347317"/>
              <a:gd name="connsiteY1" fmla="*/ 491067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208077 w 347317"/>
              <a:gd name="connsiteY1" fmla="*/ 491067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184794 w 347317"/>
              <a:gd name="connsiteY1" fmla="*/ 582084 h 1311597"/>
              <a:gd name="connsiteX2" fmla="*/ 0 w 347317"/>
              <a:gd name="connsiteY2" fmla="*/ 0 h 1311597"/>
              <a:gd name="connsiteX0" fmla="*/ 347317 w 347317"/>
              <a:gd name="connsiteY0" fmla="*/ 1311597 h 1311597"/>
              <a:gd name="connsiteX1" fmla="*/ 184794 w 347317"/>
              <a:gd name="connsiteY1" fmla="*/ 582084 h 1311597"/>
              <a:gd name="connsiteX2" fmla="*/ 0 w 347317"/>
              <a:gd name="connsiteY2" fmla="*/ 0 h 1311597"/>
              <a:gd name="connsiteX0" fmla="*/ 740465 w 740465"/>
              <a:gd name="connsiteY0" fmla="*/ 1081892 h 1081893"/>
              <a:gd name="connsiteX1" fmla="*/ 184794 w 740465"/>
              <a:gd name="connsiteY1" fmla="*/ 582084 h 1081893"/>
              <a:gd name="connsiteX2" fmla="*/ 0 w 740465"/>
              <a:gd name="connsiteY2" fmla="*/ 0 h 108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465" h="1081893">
                <a:moveTo>
                  <a:pt x="740465" y="1081892"/>
                </a:moveTo>
                <a:cubicBezTo>
                  <a:pt x="522448" y="1082597"/>
                  <a:pt x="210930" y="821849"/>
                  <a:pt x="184794" y="582084"/>
                </a:cubicBezTo>
                <a:cubicBezTo>
                  <a:pt x="158658" y="342319"/>
                  <a:pt x="72542" y="147462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B05D96DB-A6C6-4677-82DC-846860B70069}"/>
              </a:ext>
            </a:extLst>
          </p:cNvPr>
          <p:cNvGrpSpPr/>
          <p:nvPr/>
        </p:nvGrpSpPr>
        <p:grpSpPr>
          <a:xfrm>
            <a:off x="9454976" y="3339424"/>
            <a:ext cx="360040" cy="261610"/>
            <a:chOff x="9264353" y="3356991"/>
            <a:chExt cx="360040" cy="261610"/>
          </a:xfrm>
        </p:grpSpPr>
        <p:sp>
          <p:nvSpPr>
            <p:cNvPr id="33" name="Sechseck 32">
              <a:extLst>
                <a:ext uri="{FF2B5EF4-FFF2-40B4-BE49-F238E27FC236}">
                  <a16:creationId xmlns:a16="http://schemas.microsoft.com/office/drawing/2014/main" id="{568C5FD0-5BB4-4788-8495-09F5FB1428FE}"/>
                </a:ext>
              </a:extLst>
            </p:cNvPr>
            <p:cNvSpPr/>
            <p:nvPr/>
          </p:nvSpPr>
          <p:spPr bwMode="auto">
            <a:xfrm rot="16200000">
              <a:off x="9336360" y="3307776"/>
              <a:ext cx="216025" cy="360040"/>
            </a:xfrm>
            <a:prstGeom prst="hexagon">
              <a:avLst>
                <a:gd name="adj" fmla="val 18457"/>
                <a:gd name="vf" fmla="val 115470"/>
              </a:avLst>
            </a:prstGeom>
            <a:solidFill>
              <a:srgbClr val="0A4E9A"/>
            </a:solidFill>
            <a:ln w="12700" cap="flat" cmpd="sng" algn="ctr">
              <a:solidFill>
                <a:srgbClr val="0A4E9A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47776120-CC04-48FB-A02D-745C341039E0}"/>
                </a:ext>
              </a:extLst>
            </p:cNvPr>
            <p:cNvSpPr txBox="1"/>
            <p:nvPr/>
          </p:nvSpPr>
          <p:spPr>
            <a:xfrm>
              <a:off x="9319416" y="3356991"/>
              <a:ext cx="2329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de-DE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3" name="Freihandform: Form 132">
            <a:extLst>
              <a:ext uri="{FF2B5EF4-FFF2-40B4-BE49-F238E27FC236}">
                <a16:creationId xmlns:a16="http://schemas.microsoft.com/office/drawing/2014/main" id="{00D5CF1E-79AB-4188-8D2D-CE450518B07F}"/>
              </a:ext>
            </a:extLst>
          </p:cNvPr>
          <p:cNvSpPr/>
          <p:nvPr/>
        </p:nvSpPr>
        <p:spPr bwMode="auto">
          <a:xfrm>
            <a:off x="10165552" y="1483153"/>
            <a:ext cx="1272393" cy="569113"/>
          </a:xfrm>
          <a:custGeom>
            <a:avLst/>
            <a:gdLst>
              <a:gd name="connsiteX0" fmla="*/ 0 w 1198034"/>
              <a:gd name="connsiteY0" fmla="*/ 237067 h 480985"/>
              <a:gd name="connsiteX1" fmla="*/ 499534 w 1198034"/>
              <a:gd name="connsiteY1" fmla="*/ 474134 h 480985"/>
              <a:gd name="connsiteX2" fmla="*/ 1198034 w 1198034"/>
              <a:gd name="connsiteY2" fmla="*/ 0 h 480985"/>
              <a:gd name="connsiteX0" fmla="*/ 0 w 1198034"/>
              <a:gd name="connsiteY0" fmla="*/ 237067 h 432862"/>
              <a:gd name="connsiteX1" fmla="*/ 762001 w 1198034"/>
              <a:gd name="connsiteY1" fmla="*/ 423334 h 432862"/>
              <a:gd name="connsiteX2" fmla="*/ 1198034 w 1198034"/>
              <a:gd name="connsiteY2" fmla="*/ 0 h 432862"/>
              <a:gd name="connsiteX0" fmla="*/ 0 w 1198034"/>
              <a:gd name="connsiteY0" fmla="*/ 237067 h 442163"/>
              <a:gd name="connsiteX1" fmla="*/ 762001 w 1198034"/>
              <a:gd name="connsiteY1" fmla="*/ 423334 h 442163"/>
              <a:gd name="connsiteX2" fmla="*/ 1198034 w 1198034"/>
              <a:gd name="connsiteY2" fmla="*/ 0 h 442163"/>
              <a:gd name="connsiteX0" fmla="*/ 0 w 1198034"/>
              <a:gd name="connsiteY0" fmla="*/ 237067 h 442163"/>
              <a:gd name="connsiteX1" fmla="*/ 762001 w 1198034"/>
              <a:gd name="connsiteY1" fmla="*/ 423334 h 442163"/>
              <a:gd name="connsiteX2" fmla="*/ 1198034 w 1198034"/>
              <a:gd name="connsiteY2" fmla="*/ 0 h 442163"/>
              <a:gd name="connsiteX0" fmla="*/ 0 w 1621367"/>
              <a:gd name="connsiteY0" fmla="*/ 630767 h 668568"/>
              <a:gd name="connsiteX1" fmla="*/ 1185334 w 1621367"/>
              <a:gd name="connsiteY1" fmla="*/ 423334 h 668568"/>
              <a:gd name="connsiteX2" fmla="*/ 1621367 w 1621367"/>
              <a:gd name="connsiteY2" fmla="*/ 0 h 668568"/>
              <a:gd name="connsiteX0" fmla="*/ 0 w 1621367"/>
              <a:gd name="connsiteY0" fmla="*/ 630767 h 630807"/>
              <a:gd name="connsiteX1" fmla="*/ 1185334 w 1621367"/>
              <a:gd name="connsiteY1" fmla="*/ 423334 h 630807"/>
              <a:gd name="connsiteX2" fmla="*/ 1621367 w 1621367"/>
              <a:gd name="connsiteY2" fmla="*/ 0 h 630807"/>
              <a:gd name="connsiteX0" fmla="*/ 0 w 1621367"/>
              <a:gd name="connsiteY0" fmla="*/ 630767 h 630831"/>
              <a:gd name="connsiteX1" fmla="*/ 918634 w 1621367"/>
              <a:gd name="connsiteY1" fmla="*/ 478368 h 630831"/>
              <a:gd name="connsiteX2" fmla="*/ 1621367 w 1621367"/>
              <a:gd name="connsiteY2" fmla="*/ 0 h 630831"/>
              <a:gd name="connsiteX0" fmla="*/ 0 w 1621367"/>
              <a:gd name="connsiteY0" fmla="*/ 630767 h 630831"/>
              <a:gd name="connsiteX1" fmla="*/ 918634 w 1621367"/>
              <a:gd name="connsiteY1" fmla="*/ 478368 h 630831"/>
              <a:gd name="connsiteX2" fmla="*/ 1621367 w 1621367"/>
              <a:gd name="connsiteY2" fmla="*/ 0 h 630831"/>
              <a:gd name="connsiteX0" fmla="*/ 0 w 1272393"/>
              <a:gd name="connsiteY0" fmla="*/ 568923 h 569113"/>
              <a:gd name="connsiteX1" fmla="*/ 569660 w 1272393"/>
              <a:gd name="connsiteY1" fmla="*/ 478368 h 569113"/>
              <a:gd name="connsiteX2" fmla="*/ 1272393 w 1272393"/>
              <a:gd name="connsiteY2" fmla="*/ 0 h 56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2393" h="569113">
                <a:moveTo>
                  <a:pt x="0" y="568923"/>
                </a:moveTo>
                <a:cubicBezTo>
                  <a:pt x="315031" y="571745"/>
                  <a:pt x="416555" y="543279"/>
                  <a:pt x="569660" y="478368"/>
                </a:cubicBezTo>
                <a:cubicBezTo>
                  <a:pt x="748165" y="430391"/>
                  <a:pt x="1183493" y="134056"/>
                  <a:pt x="1272393" y="0"/>
                </a:cubicBezTo>
              </a:path>
            </a:pathLst>
          </a:cu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115" name="Grafik 114">
            <a:extLst>
              <a:ext uri="{FF2B5EF4-FFF2-40B4-BE49-F238E27FC236}">
                <a16:creationId xmlns:a16="http://schemas.microsoft.com/office/drawing/2014/main" id="{5FEB9F8C-42C8-494A-B3B7-64910839156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0296">
            <a:off x="6067041" y="2416585"/>
            <a:ext cx="3343135" cy="1880514"/>
          </a:xfrm>
          <a:prstGeom prst="rect">
            <a:avLst/>
          </a:prstGeom>
        </p:spPr>
      </p:pic>
      <p:pic>
        <p:nvPicPr>
          <p:cNvPr id="114" name="Grafik 113">
            <a:extLst>
              <a:ext uri="{FF2B5EF4-FFF2-40B4-BE49-F238E27FC236}">
                <a16:creationId xmlns:a16="http://schemas.microsoft.com/office/drawing/2014/main" id="{489AE9CF-99A5-4617-BE47-48A40BE91C2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0296">
            <a:off x="210392" y="1994467"/>
            <a:ext cx="3343135" cy="188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5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indefinite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indefinite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indefinite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indefinite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indefinite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3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indefinite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6" dur="indefinite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9" dur="indefinite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2" dur="indefinite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5" dur="indefinite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8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1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4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7" dur="indefinite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0" dur="indefinite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indefinite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3" dur="indefinite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6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9" dur="indefinite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55" grpId="0" animBg="1"/>
      <p:bldP spid="55" grpId="1" animBg="1"/>
      <p:bldP spid="111" grpId="0" animBg="1"/>
      <p:bldP spid="198" grpId="0" animBg="1"/>
      <p:bldP spid="198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51" grpId="0" build="p"/>
      <p:bldP spid="252" grpId="0"/>
      <p:bldP spid="252" grpId="1"/>
      <p:bldP spid="116" grpId="0" animBg="1"/>
      <p:bldP spid="116" grpId="1" animBg="1"/>
      <p:bldP spid="117" grpId="0" animBg="1"/>
      <p:bldP spid="117" grpId="1" animBg="1"/>
      <p:bldP spid="128" grpId="0" animBg="1"/>
      <p:bldP spid="128" grpId="1" animBg="1"/>
      <p:bldP spid="129" grpId="0" animBg="1"/>
      <p:bldP spid="129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0C4A419-2E4E-40FE-810C-F06BAF60D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856" y="1302595"/>
            <a:ext cx="7272808" cy="4252810"/>
          </a:xfrm>
          <a:prstGeom prst="rect">
            <a:avLst/>
          </a:prstGeom>
        </p:spPr>
      </p:pic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6F57D0D-4234-4F3A-B162-A0B733900F02}"/>
              </a:ext>
            </a:extLst>
          </p:cNvPr>
          <p:cNvGrpSpPr/>
          <p:nvPr/>
        </p:nvGrpSpPr>
        <p:grpSpPr>
          <a:xfrm>
            <a:off x="119336" y="1309928"/>
            <a:ext cx="4781968" cy="4239550"/>
            <a:chOff x="119336" y="1309928"/>
            <a:chExt cx="4781968" cy="4239550"/>
          </a:xfrm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C8E94263-0E40-436E-BBEB-9326862E715F}"/>
                </a:ext>
              </a:extLst>
            </p:cNvPr>
            <p:cNvSpPr/>
            <p:nvPr/>
          </p:nvSpPr>
          <p:spPr bwMode="auto">
            <a:xfrm>
              <a:off x="119337" y="1321009"/>
              <a:ext cx="4680520" cy="4223141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Subtitle 4">
              <a:extLst>
                <a:ext uri="{FF2B5EF4-FFF2-40B4-BE49-F238E27FC236}">
                  <a16:creationId xmlns:a16="http://schemas.microsoft.com/office/drawing/2014/main" id="{E24E4549-E67C-4759-AC79-933BE8B266F3}"/>
                </a:ext>
              </a:extLst>
            </p:cNvPr>
            <p:cNvSpPr txBox="1">
              <a:spLocks/>
            </p:cNvSpPr>
            <p:nvPr/>
          </p:nvSpPr>
          <p:spPr>
            <a:xfrm>
              <a:off x="129184" y="1431716"/>
              <a:ext cx="3014488" cy="432048"/>
            </a:xfrm>
            <a:prstGeom prst="rect">
              <a:avLst/>
            </a:prstGeom>
          </p:spPr>
          <p:txBody>
            <a:bodyPr numCol="1"/>
            <a:lstStyle>
              <a:lvl1pPr marL="0" indent="0" algn="l" rtl="0" eaLnBrk="1" fontAlgn="base" hangingPunct="1">
                <a:spcBef>
                  <a:spcPts val="1200"/>
                </a:spcBef>
                <a:spcAft>
                  <a:spcPts val="600"/>
                </a:spcAft>
                <a:buClr>
                  <a:srgbClr val="063D79"/>
                </a:buClr>
                <a:buSzPct val="80000"/>
                <a:buFontTx/>
                <a:buNone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SzPct val="100000"/>
                <a:buFont typeface="Wingdings" panose="05000000000000000000" pitchFamily="2" charset="2"/>
                <a:buChar char="Ø"/>
                <a:defRPr sz="1800">
                  <a:solidFill>
                    <a:schemeClr val="tx2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Char char="–"/>
                <a:defRPr sz="1600">
                  <a:solidFill>
                    <a:schemeClr val="tx2"/>
                  </a:solidFill>
                  <a:latin typeface="+mn-lt"/>
                </a:defRPr>
              </a:lvl3pPr>
              <a:lvl4pPr marL="15621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2"/>
                  </a:solidFill>
                  <a:latin typeface="+mn-lt"/>
                </a:defRPr>
              </a:lvl4pPr>
              <a:lvl5pPr marL="19812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Char char=" "/>
                <a:defRPr sz="1600">
                  <a:solidFill>
                    <a:schemeClr val="tx2"/>
                  </a:solidFill>
                  <a:latin typeface="+mn-lt"/>
                </a:defRPr>
              </a:lvl5pPr>
              <a:lvl6pPr marL="2438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6pPr>
              <a:lvl7pPr marL="2895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7pPr>
              <a:lvl8pPr marL="3352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8pPr>
              <a:lvl9pPr marL="3810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9pPr>
            </a:lstStyle>
            <a:p>
              <a:r>
                <a:rPr lang="de-DE" sz="1800" kern="0" dirty="0"/>
                <a:t>Self-adaptive System:</a:t>
              </a:r>
              <a:br>
                <a:rPr lang="de-DE" sz="1800" kern="0" dirty="0"/>
              </a:br>
              <a:r>
                <a:rPr lang="de-DE" sz="1600" b="0" i="1" kern="0" dirty="0"/>
                <a:t>Traffic</a:t>
              </a:r>
              <a:endParaRPr lang="de-DE" sz="1800" b="0" i="1" kern="0" dirty="0"/>
            </a:p>
          </p:txBody>
        </p: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9D7BD46-C026-4C3F-A159-06C612B404E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9184" y="5548383"/>
              <a:ext cx="4772120" cy="1095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8F234ED-C26B-4673-BD0D-6C715F05ABD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9336" y="1309928"/>
              <a:ext cx="4781968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AB0E087E-65DF-45EF-8C56-5C4E9AF85D46}"/>
              </a:ext>
            </a:extLst>
          </p:cNvPr>
          <p:cNvGrpSpPr/>
          <p:nvPr/>
        </p:nvGrpSpPr>
        <p:grpSpPr>
          <a:xfrm>
            <a:off x="1267693" y="2735208"/>
            <a:ext cx="3960440" cy="2674012"/>
            <a:chOff x="1267693" y="2735208"/>
            <a:chExt cx="3960440" cy="2674012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B6E69AB5-6223-4D89-A824-124FF720C885}"/>
                </a:ext>
              </a:extLst>
            </p:cNvPr>
            <p:cNvSpPr/>
            <p:nvPr/>
          </p:nvSpPr>
          <p:spPr bwMode="auto">
            <a:xfrm>
              <a:off x="1274962" y="2740670"/>
              <a:ext cx="3524895" cy="2664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Subtitle 4">
              <a:extLst>
                <a:ext uri="{FF2B5EF4-FFF2-40B4-BE49-F238E27FC236}">
                  <a16:creationId xmlns:a16="http://schemas.microsoft.com/office/drawing/2014/main" id="{AD89E3A1-FD46-4B97-B9E2-51D27C1AADFA}"/>
                </a:ext>
              </a:extLst>
            </p:cNvPr>
            <p:cNvSpPr txBox="1">
              <a:spLocks/>
            </p:cNvSpPr>
            <p:nvPr/>
          </p:nvSpPr>
          <p:spPr>
            <a:xfrm>
              <a:off x="1267693" y="2748378"/>
              <a:ext cx="3960440" cy="432048"/>
            </a:xfrm>
            <a:prstGeom prst="rect">
              <a:avLst/>
            </a:prstGeom>
          </p:spPr>
          <p:txBody>
            <a:bodyPr numCol="1"/>
            <a:lstStyle>
              <a:lvl1pPr marL="0" indent="0" algn="l" rtl="0" eaLnBrk="1" fontAlgn="base" hangingPunct="1">
                <a:spcBef>
                  <a:spcPts val="1200"/>
                </a:spcBef>
                <a:spcAft>
                  <a:spcPts val="600"/>
                </a:spcAft>
                <a:buClr>
                  <a:srgbClr val="063D79"/>
                </a:buClr>
                <a:buSzPct val="80000"/>
                <a:buFontTx/>
                <a:buNone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SzPct val="100000"/>
                <a:buFont typeface="Wingdings" panose="05000000000000000000" pitchFamily="2" charset="2"/>
                <a:buChar char="Ø"/>
                <a:defRPr sz="1800">
                  <a:solidFill>
                    <a:schemeClr val="tx2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Char char="–"/>
                <a:defRPr sz="1600">
                  <a:solidFill>
                    <a:schemeClr val="tx2"/>
                  </a:solidFill>
                  <a:latin typeface="+mn-lt"/>
                </a:defRPr>
              </a:lvl3pPr>
              <a:lvl4pPr marL="15621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2"/>
                  </a:solidFill>
                  <a:latin typeface="+mn-lt"/>
                </a:defRPr>
              </a:lvl4pPr>
              <a:lvl5pPr marL="19812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Char char=" "/>
                <a:defRPr sz="1600">
                  <a:solidFill>
                    <a:schemeClr val="tx2"/>
                  </a:solidFill>
                  <a:latin typeface="+mn-lt"/>
                </a:defRPr>
              </a:lvl5pPr>
              <a:lvl6pPr marL="2438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6pPr>
              <a:lvl7pPr marL="2895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7pPr>
              <a:lvl8pPr marL="3352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8pPr>
              <a:lvl9pPr marL="3810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9pPr>
            </a:lstStyle>
            <a:p>
              <a:r>
                <a:rPr lang="de-DE" sz="1800" kern="0" dirty="0" err="1"/>
                <a:t>Coordinated</a:t>
              </a:r>
              <a:r>
                <a:rPr lang="de-DE" sz="1800" kern="0" dirty="0"/>
                <a:t> Ressource:</a:t>
              </a:r>
              <a:br>
                <a:rPr lang="de-DE" sz="1800" kern="0" dirty="0"/>
              </a:br>
              <a:r>
                <a:rPr lang="de-DE" sz="1600" b="0" i="1" kern="0" dirty="0"/>
                <a:t>Platoon</a:t>
              </a:r>
              <a:endParaRPr lang="de-DE" sz="1800" b="0" i="1" kern="0" dirty="0"/>
            </a:p>
          </p:txBody>
        </p: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162CA49B-674A-4337-BA5F-F36B31A83F4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71464" y="5409220"/>
              <a:ext cx="382118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A4040753-EE78-4246-A834-50A893FA987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71464" y="2735208"/>
              <a:ext cx="3821183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0DB2C5C-700C-426F-9421-B2ACD35FF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 Model</a:t>
            </a:r>
          </a:p>
        </p:txBody>
      </p:sp>
      <p:sp>
        <p:nvSpPr>
          <p:cNvPr id="3" name="Geschweifte Klammer links 2" hidden="1">
            <a:extLst>
              <a:ext uri="{FF2B5EF4-FFF2-40B4-BE49-F238E27FC236}">
                <a16:creationId xmlns:a16="http://schemas.microsoft.com/office/drawing/2014/main" id="{0FC4A81B-67E6-4AD1-9E90-AB92A015F831}"/>
              </a:ext>
            </a:extLst>
          </p:cNvPr>
          <p:cNvSpPr/>
          <p:nvPr/>
        </p:nvSpPr>
        <p:spPr bwMode="auto">
          <a:xfrm>
            <a:off x="4407074" y="3140968"/>
            <a:ext cx="360040" cy="216024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1" name="Geschweifte Klammer links 10" hidden="1">
            <a:extLst>
              <a:ext uri="{FF2B5EF4-FFF2-40B4-BE49-F238E27FC236}">
                <a16:creationId xmlns:a16="http://schemas.microsoft.com/office/drawing/2014/main" id="{8A4E8A8C-28B0-4885-928B-B3E3A3C59C01}"/>
              </a:ext>
            </a:extLst>
          </p:cNvPr>
          <p:cNvSpPr/>
          <p:nvPr/>
        </p:nvSpPr>
        <p:spPr bwMode="auto">
          <a:xfrm>
            <a:off x="2716383" y="2780928"/>
            <a:ext cx="360039" cy="262829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2" name="Geschweifte Klammer links 11" hidden="1">
            <a:extLst>
              <a:ext uri="{FF2B5EF4-FFF2-40B4-BE49-F238E27FC236}">
                <a16:creationId xmlns:a16="http://schemas.microsoft.com/office/drawing/2014/main" id="{0D297DD1-2480-41DE-B085-647D0EB24147}"/>
              </a:ext>
            </a:extLst>
          </p:cNvPr>
          <p:cNvSpPr/>
          <p:nvPr/>
        </p:nvSpPr>
        <p:spPr bwMode="auto">
          <a:xfrm>
            <a:off x="886530" y="1268760"/>
            <a:ext cx="458923" cy="428664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15A7DF9B-6EAA-402C-8B0E-C0FDC77B45DC}"/>
              </a:ext>
            </a:extLst>
          </p:cNvPr>
          <p:cNvGrpSpPr/>
          <p:nvPr/>
        </p:nvGrpSpPr>
        <p:grpSpPr>
          <a:xfrm>
            <a:off x="2703122" y="3109216"/>
            <a:ext cx="2420750" cy="2212312"/>
            <a:chOff x="2703122" y="3109216"/>
            <a:chExt cx="2420750" cy="2212312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93FCF4F1-021D-4103-8788-850427FDF7D5}"/>
                </a:ext>
              </a:extLst>
            </p:cNvPr>
            <p:cNvSpPr/>
            <p:nvPr/>
          </p:nvSpPr>
          <p:spPr bwMode="auto">
            <a:xfrm>
              <a:off x="2704085" y="3115568"/>
              <a:ext cx="2095772" cy="21958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Subtitle 4">
              <a:extLst>
                <a:ext uri="{FF2B5EF4-FFF2-40B4-BE49-F238E27FC236}">
                  <a16:creationId xmlns:a16="http://schemas.microsoft.com/office/drawing/2014/main" id="{AF100B1A-7BF8-4CA0-94A7-78DE196D76E8}"/>
                </a:ext>
              </a:extLst>
            </p:cNvPr>
            <p:cNvSpPr txBox="1">
              <a:spLocks/>
            </p:cNvSpPr>
            <p:nvPr/>
          </p:nvSpPr>
          <p:spPr>
            <a:xfrm>
              <a:off x="2704084" y="3159761"/>
              <a:ext cx="1807740" cy="432048"/>
            </a:xfrm>
            <a:prstGeom prst="rect">
              <a:avLst/>
            </a:prstGeom>
          </p:spPr>
          <p:txBody>
            <a:bodyPr numCol="1"/>
            <a:lstStyle>
              <a:lvl1pPr marL="0" indent="0" algn="l" rtl="0" eaLnBrk="1" fontAlgn="base" hangingPunct="1">
                <a:spcBef>
                  <a:spcPts val="1200"/>
                </a:spcBef>
                <a:spcAft>
                  <a:spcPts val="600"/>
                </a:spcAft>
                <a:buClr>
                  <a:srgbClr val="063D79"/>
                </a:buClr>
                <a:buSzPct val="80000"/>
                <a:buFontTx/>
                <a:buNone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SzPct val="100000"/>
                <a:buFont typeface="Wingdings" panose="05000000000000000000" pitchFamily="2" charset="2"/>
                <a:buChar char="Ø"/>
                <a:defRPr sz="1800">
                  <a:solidFill>
                    <a:schemeClr val="tx2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Char char="–"/>
                <a:defRPr sz="1600">
                  <a:solidFill>
                    <a:schemeClr val="tx2"/>
                  </a:solidFill>
                  <a:latin typeface="+mn-lt"/>
                </a:defRPr>
              </a:lvl3pPr>
              <a:lvl4pPr marL="15621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2"/>
                  </a:solidFill>
                  <a:latin typeface="+mn-lt"/>
                </a:defRPr>
              </a:lvl4pPr>
              <a:lvl5pPr marL="1981200" indent="-228600" algn="l" rtl="0" eaLnBrk="1" fontAlgn="base" hangingPunct="1">
                <a:spcBef>
                  <a:spcPts val="600"/>
                </a:spcBef>
                <a:spcAft>
                  <a:spcPts val="600"/>
                </a:spcAft>
                <a:buClr>
                  <a:srgbClr val="063D79"/>
                </a:buClr>
                <a:buChar char=" "/>
                <a:defRPr sz="1600">
                  <a:solidFill>
                    <a:schemeClr val="tx2"/>
                  </a:solidFill>
                  <a:latin typeface="+mn-lt"/>
                </a:defRPr>
              </a:lvl5pPr>
              <a:lvl6pPr marL="2438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6pPr>
              <a:lvl7pPr marL="2895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7pPr>
              <a:lvl8pPr marL="3352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8pPr>
              <a:lvl9pPr marL="3810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 "/>
                <a:defRPr sz="2000">
                  <a:solidFill>
                    <a:srgbClr val="4D4D4D"/>
                  </a:solidFill>
                  <a:latin typeface="+mn-lt"/>
                </a:defRPr>
              </a:lvl9pPr>
            </a:lstStyle>
            <a:p>
              <a:r>
                <a:rPr lang="de-DE" sz="1800" kern="0" dirty="0"/>
                <a:t>Subsystem:</a:t>
              </a:r>
              <a:br>
                <a:rPr lang="de-DE" sz="1800" b="0" kern="0" dirty="0"/>
              </a:br>
              <a:r>
                <a:rPr lang="de-DE" sz="1600" b="0" i="1" kern="0" dirty="0"/>
                <a:t>Vehicle</a:t>
              </a:r>
              <a:endParaRPr lang="de-DE" sz="1800" b="0" i="1" kern="0" dirty="0"/>
            </a:p>
          </p:txBody>
        </p: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3112B53-21EE-4A8A-B5A4-59588414CEFE}"/>
                </a:ext>
              </a:extLst>
            </p:cNvPr>
            <p:cNvCxnSpPr/>
            <p:nvPr/>
          </p:nvCxnSpPr>
          <p:spPr bwMode="auto">
            <a:xfrm flipH="1">
              <a:off x="2711872" y="5321528"/>
              <a:ext cx="2412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6D5CF1E-D5E6-4498-B615-AA77335453DE}"/>
                </a:ext>
              </a:extLst>
            </p:cNvPr>
            <p:cNvCxnSpPr/>
            <p:nvPr/>
          </p:nvCxnSpPr>
          <p:spPr bwMode="auto">
            <a:xfrm flipH="1">
              <a:off x="2703122" y="3109216"/>
              <a:ext cx="241200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749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3039E-9DD5-4C41-B526-B650A4C9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Objectives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D143EB-14B7-473E-AFB6-68604E0133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32" y="1340768"/>
            <a:ext cx="9577064" cy="4752528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/>
              <a:t>Development of a </a:t>
            </a:r>
            <a:r>
              <a:rPr lang="en-US" dirty="0" err="1"/>
              <a:t>centralised</a:t>
            </a:r>
            <a:r>
              <a:rPr lang="en-US" dirty="0"/>
              <a:t> </a:t>
            </a:r>
            <a:r>
              <a:rPr lang="en-US" dirty="0" err="1"/>
              <a:t>optimisation</a:t>
            </a:r>
            <a:r>
              <a:rPr lang="en-US" dirty="0"/>
              <a:t> mechanism </a:t>
            </a:r>
            <a:br>
              <a:rPr lang="en-US" dirty="0"/>
            </a:br>
            <a:r>
              <a:rPr lang="en-US" dirty="0"/>
              <a:t>that balances conflicting goals and constraints</a:t>
            </a:r>
          </a:p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/>
              <a:t>Improving robustness of solution by providing degrees of freedom, alternative solutions and incentives for execution-enforcement</a:t>
            </a:r>
          </a:p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/>
              <a:t>Investigation of a subsequently distributed adaptation execution algorithm that controls the application of the plan within a set of autonomous entities by making use of the provided freedom</a:t>
            </a:r>
          </a:p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en-US" dirty="0" err="1"/>
              <a:t>Analyse</a:t>
            </a:r>
            <a:r>
              <a:rPr lang="en-US" dirty="0"/>
              <a:t> the relations of autonomic vs. </a:t>
            </a:r>
            <a:r>
              <a:rPr lang="en-US" dirty="0" err="1"/>
              <a:t>heteronomic</a:t>
            </a:r>
            <a:r>
              <a:rPr lang="en-US" dirty="0"/>
              <a:t> decisions of entities on the </a:t>
            </a:r>
            <a:r>
              <a:rPr lang="en-US" dirty="0" err="1"/>
              <a:t>optimisation</a:t>
            </a:r>
            <a:r>
              <a:rPr lang="en-US" dirty="0"/>
              <a:t> procedure</a:t>
            </a:r>
          </a:p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arenR"/>
            </a:pPr>
            <a:r>
              <a:rPr lang="de-DE" dirty="0"/>
              <a:t>Design and </a:t>
            </a:r>
            <a:r>
              <a:rPr lang="de-DE" dirty="0" err="1"/>
              <a:t>implementation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support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arenR"/>
            </a:pPr>
            <a:endParaRPr lang="de-DE" dirty="0"/>
          </a:p>
        </p:txBody>
      </p:sp>
      <p:pic>
        <p:nvPicPr>
          <p:cNvPr id="7" name="Grafik 6" descr="Benutzernetzwerk">
            <a:extLst>
              <a:ext uri="{FF2B5EF4-FFF2-40B4-BE49-F238E27FC236}">
                <a16:creationId xmlns:a16="http://schemas.microsoft.com/office/drawing/2014/main" id="{07E12D2D-A7FE-4BE4-A868-5A53B8669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7240" y="1196752"/>
            <a:ext cx="914400" cy="914400"/>
          </a:xfrm>
          <a:prstGeom prst="rect">
            <a:avLst/>
          </a:prstGeom>
        </p:spPr>
      </p:pic>
      <p:pic>
        <p:nvPicPr>
          <p:cNvPr id="11" name="Grafik 10" descr="Verbindungen">
            <a:extLst>
              <a:ext uri="{FF2B5EF4-FFF2-40B4-BE49-F238E27FC236}">
                <a16:creationId xmlns:a16="http://schemas.microsoft.com/office/drawing/2014/main" id="{456A7384-5B68-4187-8998-494CE748B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44472" y="3116610"/>
            <a:ext cx="914400" cy="914400"/>
          </a:xfrm>
          <a:prstGeom prst="rect">
            <a:avLst/>
          </a:prstGeom>
        </p:spPr>
      </p:pic>
      <p:pic>
        <p:nvPicPr>
          <p:cNvPr id="13" name="Grafik 12" descr="Zielgruppe">
            <a:extLst>
              <a:ext uri="{FF2B5EF4-FFF2-40B4-BE49-F238E27FC236}">
                <a16:creationId xmlns:a16="http://schemas.microsoft.com/office/drawing/2014/main" id="{305F7975-BC3A-4AE6-9A0F-485DC16C46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32504" y="4223122"/>
            <a:ext cx="914400" cy="914400"/>
          </a:xfrm>
          <a:prstGeom prst="rect">
            <a:avLst/>
          </a:prstGeom>
        </p:spPr>
      </p:pic>
      <p:pic>
        <p:nvPicPr>
          <p:cNvPr id="15" name="Grafik 14" descr="Callcenter">
            <a:extLst>
              <a:ext uri="{FF2B5EF4-FFF2-40B4-BE49-F238E27FC236}">
                <a16:creationId xmlns:a16="http://schemas.microsoft.com/office/drawing/2014/main" id="{2F860473-2387-42A9-85ED-AC0A1CB8E3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76320" y="5060032"/>
            <a:ext cx="914400" cy="914400"/>
          </a:xfrm>
          <a:prstGeom prst="rect">
            <a:avLst/>
          </a:prstGeom>
        </p:spPr>
      </p:pic>
      <p:pic>
        <p:nvPicPr>
          <p:cNvPr id="19" name="Grafik 18" descr="Entscheidungsdiagramm">
            <a:extLst>
              <a:ext uri="{FF2B5EF4-FFF2-40B4-BE49-F238E27FC236}">
                <a16:creationId xmlns:a16="http://schemas.microsoft.com/office/drawing/2014/main" id="{36860EE3-0DF1-471E-81C3-55D1E47A3E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72464" y="20100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376F1-3111-4B30-8459-380798B6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Platooning </a:t>
            </a:r>
            <a:r>
              <a:rPr lang="de-DE" dirty="0" err="1"/>
              <a:t>Coordination</a:t>
            </a:r>
            <a:r>
              <a:rPr lang="de-DE" dirty="0"/>
              <a:t> Use Case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706BE2-9DF3-4E1B-863A-FDEA98A01A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392" y="1052736"/>
            <a:ext cx="11096696" cy="1656184"/>
          </a:xfrm>
        </p:spPr>
        <p:txBody>
          <a:bodyPr/>
          <a:lstStyle/>
          <a:p>
            <a:r>
              <a:rPr lang="de-DE" dirty="0"/>
              <a:t>Platooning: Self-</a:t>
            </a:r>
            <a:r>
              <a:rPr lang="de-DE" dirty="0" err="1"/>
              <a:t>driving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in </a:t>
            </a:r>
            <a:r>
              <a:rPr lang="de-DE" dirty="0" err="1"/>
              <a:t>coordinated</a:t>
            </a:r>
            <a:r>
              <a:rPr lang="de-DE" dirty="0"/>
              <a:t> </a:t>
            </a:r>
            <a:r>
              <a:rPr lang="de-DE" dirty="0" err="1"/>
              <a:t>convoys</a:t>
            </a:r>
            <a:endParaRPr lang="de-DE" dirty="0"/>
          </a:p>
          <a:p>
            <a:r>
              <a:rPr lang="de-DE" dirty="0"/>
              <a:t>Self-</a:t>
            </a:r>
            <a:r>
              <a:rPr lang="de-DE" dirty="0" err="1"/>
              <a:t>driving</a:t>
            </a:r>
            <a:r>
              <a:rPr lang="de-DE" dirty="0"/>
              <a:t>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act</a:t>
            </a:r>
            <a:r>
              <a:rPr lang="de-DE" dirty="0"/>
              <a:t> </a:t>
            </a:r>
            <a:r>
              <a:rPr lang="de-DE" dirty="0" err="1"/>
              <a:t>autonomously</a:t>
            </a:r>
            <a:endParaRPr lang="de-DE" dirty="0"/>
          </a:p>
          <a:p>
            <a:r>
              <a:rPr lang="de-DE" dirty="0"/>
              <a:t>Individual </a:t>
            </a:r>
            <a:r>
              <a:rPr lang="de-DE" dirty="0" err="1"/>
              <a:t>preferences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driver</a:t>
            </a:r>
            <a:endParaRPr lang="de-DE" dirty="0"/>
          </a:p>
          <a:p>
            <a:r>
              <a:rPr lang="de-DE" dirty="0"/>
              <a:t>Environment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interaction</a:t>
            </a:r>
            <a:r>
              <a:rPr lang="de-DE" dirty="0"/>
              <a:t> </a:t>
            </a:r>
            <a:r>
              <a:rPr lang="de-DE" dirty="0" err="1"/>
              <a:t>rules</a:t>
            </a:r>
            <a:endParaRPr lang="de-DE" dirty="0"/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5EB1D94-0B9F-4F94-A982-3106CB3ACB93}"/>
              </a:ext>
            </a:extLst>
          </p:cNvPr>
          <p:cNvSpPr txBox="1">
            <a:spLocks/>
          </p:cNvSpPr>
          <p:nvPr/>
        </p:nvSpPr>
        <p:spPr bwMode="auto">
          <a:xfrm>
            <a:off x="719670" y="3284984"/>
            <a:ext cx="10657417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de-DE" b="0" kern="0" dirty="0" err="1"/>
              <a:t>Decentralised</a:t>
            </a:r>
            <a:r>
              <a:rPr lang="de-DE" b="0" kern="0" dirty="0"/>
              <a:t> </a:t>
            </a:r>
            <a:r>
              <a:rPr lang="de-DE" b="0" kern="0" dirty="0" err="1"/>
              <a:t>planning</a:t>
            </a:r>
            <a:endParaRPr lang="de-DE" b="0" kern="0" dirty="0"/>
          </a:p>
          <a:p>
            <a:pPr lvl="1"/>
            <a:r>
              <a:rPr lang="de-DE" b="0" kern="0" dirty="0" err="1"/>
              <a:t>Collect</a:t>
            </a:r>
            <a:r>
              <a:rPr lang="de-DE" b="0" kern="0" dirty="0"/>
              <a:t> </a:t>
            </a:r>
            <a:r>
              <a:rPr lang="de-DE" b="0" kern="0" dirty="0" err="1"/>
              <a:t>information</a:t>
            </a:r>
            <a:r>
              <a:rPr lang="de-DE" b="0" kern="0" dirty="0"/>
              <a:t> </a:t>
            </a:r>
            <a:r>
              <a:rPr lang="de-DE" b="0" kern="0" dirty="0" err="1"/>
              <a:t>about</a:t>
            </a:r>
            <a:r>
              <a:rPr lang="de-DE" b="0" kern="0" dirty="0"/>
              <a:t> </a:t>
            </a:r>
            <a:r>
              <a:rPr lang="de-DE" b="0" kern="0" dirty="0" err="1"/>
              <a:t>platoons</a:t>
            </a:r>
            <a:endParaRPr lang="de-DE" b="0" kern="0" dirty="0"/>
          </a:p>
          <a:p>
            <a:pPr lvl="1"/>
            <a:r>
              <a:rPr lang="de-DE" b="0" kern="0" dirty="0" err="1"/>
              <a:t>Requires</a:t>
            </a:r>
            <a:r>
              <a:rPr lang="de-DE" b="0" kern="0" dirty="0"/>
              <a:t> </a:t>
            </a:r>
            <a:r>
              <a:rPr lang="de-DE" b="0" kern="0" dirty="0" err="1"/>
              <a:t>vehicle</a:t>
            </a:r>
            <a:r>
              <a:rPr lang="de-DE" b="0" kern="0" dirty="0"/>
              <a:t> </a:t>
            </a:r>
            <a:r>
              <a:rPr lang="de-DE" b="0" kern="0" dirty="0" err="1"/>
              <a:t>to</a:t>
            </a:r>
            <a:r>
              <a:rPr lang="de-DE" b="0" kern="0" dirty="0"/>
              <a:t> </a:t>
            </a:r>
            <a:r>
              <a:rPr lang="de-DE" b="0" kern="0" dirty="0" err="1"/>
              <a:t>vehicle</a:t>
            </a:r>
            <a:r>
              <a:rPr lang="de-DE" b="0" kern="0" dirty="0"/>
              <a:t> </a:t>
            </a:r>
            <a:r>
              <a:rPr lang="de-DE" b="0" kern="0" dirty="0" err="1"/>
              <a:t>communication</a:t>
            </a:r>
            <a:endParaRPr lang="de-DE" b="0" kern="0" dirty="0"/>
          </a:p>
          <a:p>
            <a:pPr lvl="1"/>
            <a:r>
              <a:rPr lang="de-DE" b="0" kern="0" dirty="0" err="1"/>
              <a:t>Locally</a:t>
            </a:r>
            <a:r>
              <a:rPr lang="de-DE" b="0" kern="0" dirty="0"/>
              <a:t> </a:t>
            </a:r>
            <a:r>
              <a:rPr lang="de-DE" b="0" kern="0" dirty="0" err="1"/>
              <a:t>optimised</a:t>
            </a:r>
            <a:endParaRPr lang="de-DE" b="0" kern="0" dirty="0"/>
          </a:p>
          <a:p>
            <a:pPr lvl="1"/>
            <a:r>
              <a:rPr lang="de-DE" b="0" kern="0" dirty="0" err="1"/>
              <a:t>Results</a:t>
            </a:r>
            <a:r>
              <a:rPr lang="de-DE" b="0" kern="0" dirty="0"/>
              <a:t> in </a:t>
            </a:r>
            <a:r>
              <a:rPr lang="de-DE" b="0" kern="0" dirty="0" err="1"/>
              <a:t>conflicts</a:t>
            </a:r>
            <a:r>
              <a:rPr lang="de-DE" b="0" kern="0" dirty="0"/>
              <a:t> (</a:t>
            </a:r>
            <a:r>
              <a:rPr lang="de-DE" b="0" kern="0" dirty="0" err="1"/>
              <a:t>position</a:t>
            </a:r>
            <a:r>
              <a:rPr lang="de-DE" b="0" kern="0" dirty="0"/>
              <a:t> in </a:t>
            </a:r>
            <a:r>
              <a:rPr lang="de-DE" b="0" kern="0" dirty="0" err="1"/>
              <a:t>platoon</a:t>
            </a:r>
            <a:r>
              <a:rPr lang="de-DE" b="0" kern="0" dirty="0"/>
              <a:t>)</a:t>
            </a:r>
          </a:p>
          <a:p>
            <a:endParaRPr lang="de-DE" b="0" kern="0" dirty="0"/>
          </a:p>
          <a:p>
            <a:r>
              <a:rPr lang="de-DE" b="0" kern="0" dirty="0" err="1"/>
              <a:t>Centralised</a:t>
            </a:r>
            <a:r>
              <a:rPr lang="de-DE" b="0" kern="0" dirty="0"/>
              <a:t> </a:t>
            </a:r>
            <a:r>
              <a:rPr lang="de-DE" b="0" kern="0" dirty="0" err="1"/>
              <a:t>planning</a:t>
            </a:r>
            <a:endParaRPr lang="de-DE" b="0" kern="0" dirty="0"/>
          </a:p>
          <a:p>
            <a:pPr lvl="1"/>
            <a:r>
              <a:rPr lang="de-DE" b="0" kern="0" dirty="0" err="1"/>
              <a:t>Intermediary</a:t>
            </a:r>
            <a:r>
              <a:rPr lang="de-DE" b="0" kern="0" dirty="0"/>
              <a:t> </a:t>
            </a:r>
            <a:r>
              <a:rPr lang="de-DE" b="0" kern="0" dirty="0" err="1"/>
              <a:t>system</a:t>
            </a:r>
            <a:r>
              <a:rPr lang="de-DE" b="0" kern="0" dirty="0"/>
              <a:t> </a:t>
            </a:r>
            <a:r>
              <a:rPr lang="de-DE" b="0" kern="0" dirty="0" err="1"/>
              <a:t>collects</a:t>
            </a:r>
            <a:r>
              <a:rPr lang="de-DE" b="0" kern="0" dirty="0"/>
              <a:t> </a:t>
            </a:r>
            <a:r>
              <a:rPr lang="de-DE" b="0" kern="0" dirty="0" err="1"/>
              <a:t>information</a:t>
            </a:r>
            <a:r>
              <a:rPr lang="de-DE" b="0" kern="0" dirty="0"/>
              <a:t> </a:t>
            </a:r>
            <a:r>
              <a:rPr lang="de-DE" b="0" kern="0" dirty="0" err="1"/>
              <a:t>about</a:t>
            </a:r>
            <a:r>
              <a:rPr lang="de-DE" b="0" kern="0" dirty="0"/>
              <a:t> </a:t>
            </a:r>
            <a:r>
              <a:rPr lang="de-DE" b="0" kern="0" dirty="0" err="1"/>
              <a:t>vehicles</a:t>
            </a:r>
            <a:r>
              <a:rPr lang="de-DE" b="0" kern="0" dirty="0"/>
              <a:t> and </a:t>
            </a:r>
            <a:r>
              <a:rPr lang="de-DE" b="0" kern="0" dirty="0" err="1"/>
              <a:t>platoons</a:t>
            </a:r>
            <a:endParaRPr lang="de-DE" b="0" kern="0" dirty="0"/>
          </a:p>
          <a:p>
            <a:pPr lvl="1"/>
            <a:r>
              <a:rPr lang="de-DE" b="0" kern="0" dirty="0" err="1"/>
              <a:t>Balances</a:t>
            </a:r>
            <a:r>
              <a:rPr lang="de-DE" b="0" kern="0" dirty="0"/>
              <a:t> </a:t>
            </a:r>
            <a:r>
              <a:rPr lang="de-DE" b="0" kern="0" dirty="0" err="1"/>
              <a:t>interests</a:t>
            </a:r>
            <a:r>
              <a:rPr lang="de-DE" b="0" kern="0" dirty="0"/>
              <a:t> </a:t>
            </a:r>
            <a:r>
              <a:rPr lang="de-DE" b="0" kern="0" dirty="0" err="1"/>
              <a:t>of</a:t>
            </a:r>
            <a:r>
              <a:rPr lang="de-DE" b="0" kern="0" dirty="0"/>
              <a:t> </a:t>
            </a:r>
            <a:r>
              <a:rPr lang="de-DE" b="0" kern="0" dirty="0" err="1"/>
              <a:t>vehicles</a:t>
            </a:r>
            <a:r>
              <a:rPr lang="de-DE" b="0" kern="0" dirty="0"/>
              <a:t>, </a:t>
            </a:r>
            <a:r>
              <a:rPr lang="de-DE" b="0" kern="0" dirty="0" err="1"/>
              <a:t>platoons</a:t>
            </a:r>
            <a:r>
              <a:rPr lang="de-DE" b="0" kern="0" dirty="0"/>
              <a:t>, global </a:t>
            </a:r>
            <a:r>
              <a:rPr lang="de-DE" b="0" kern="0" dirty="0" err="1"/>
              <a:t>traffic</a:t>
            </a:r>
            <a:endParaRPr lang="de-DE" b="0" kern="0" dirty="0"/>
          </a:p>
          <a:p>
            <a:pPr lvl="1"/>
            <a:r>
              <a:rPr lang="de-DE" b="0" kern="0" dirty="0" err="1"/>
              <a:t>No</a:t>
            </a:r>
            <a:r>
              <a:rPr lang="de-DE" b="0" kern="0" dirty="0"/>
              <a:t> </a:t>
            </a:r>
            <a:r>
              <a:rPr lang="de-DE" b="0" kern="0" dirty="0" err="1"/>
              <a:t>guarantee</a:t>
            </a:r>
            <a:r>
              <a:rPr lang="de-DE" b="0" kern="0" dirty="0"/>
              <a:t> </a:t>
            </a:r>
            <a:r>
              <a:rPr lang="de-DE" b="0" kern="0" dirty="0" err="1"/>
              <a:t>that</a:t>
            </a:r>
            <a:r>
              <a:rPr lang="de-DE" b="0" kern="0" dirty="0"/>
              <a:t> </a:t>
            </a:r>
            <a:r>
              <a:rPr lang="de-DE" b="0" kern="0" dirty="0" err="1"/>
              <a:t>instructions</a:t>
            </a:r>
            <a:r>
              <a:rPr lang="de-DE" b="0" kern="0" dirty="0"/>
              <a:t> </a:t>
            </a:r>
            <a:r>
              <a:rPr lang="de-DE" b="0" kern="0" dirty="0" err="1"/>
              <a:t>are</a:t>
            </a:r>
            <a:r>
              <a:rPr lang="de-DE" b="0" kern="0" dirty="0"/>
              <a:t> </a:t>
            </a:r>
            <a:r>
              <a:rPr lang="de-DE" b="0" kern="0" dirty="0" err="1"/>
              <a:t>executed</a:t>
            </a:r>
            <a:r>
              <a:rPr lang="de-DE" b="0" kern="0" dirty="0"/>
              <a:t> </a:t>
            </a:r>
            <a:r>
              <a:rPr lang="de-DE" b="0" kern="0" dirty="0" err="1"/>
              <a:t>by</a:t>
            </a:r>
            <a:r>
              <a:rPr lang="de-DE" b="0" kern="0" dirty="0"/>
              <a:t> </a:t>
            </a:r>
            <a:r>
              <a:rPr lang="de-DE" b="0" kern="0" dirty="0" err="1"/>
              <a:t>autonomous</a:t>
            </a:r>
            <a:r>
              <a:rPr lang="de-DE" b="0" kern="0" dirty="0"/>
              <a:t> </a:t>
            </a:r>
            <a:r>
              <a:rPr lang="de-DE" b="0" kern="0" dirty="0" err="1"/>
              <a:t>vehicles</a:t>
            </a:r>
            <a:endParaRPr lang="de-DE" b="0" kern="0" dirty="0"/>
          </a:p>
        </p:txBody>
      </p:sp>
      <p:pic>
        <p:nvPicPr>
          <p:cNvPr id="6" name="Grafik 5" descr="Ein Bild, das Uhr, Objekt enthält.&#10;&#10;Automatisch generierte Beschreibung">
            <a:extLst>
              <a:ext uri="{FF2B5EF4-FFF2-40B4-BE49-F238E27FC236}">
                <a16:creationId xmlns:a16="http://schemas.microsoft.com/office/drawing/2014/main" id="{B0291A74-3A91-4193-A773-C3C7498940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64"/>
          <a:stretch/>
        </p:blipFill>
        <p:spPr>
          <a:xfrm>
            <a:off x="5828740" y="1700808"/>
            <a:ext cx="6175649" cy="11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80EF2B28-5264-4153-B32F-B66C521420BF}"/>
              </a:ext>
            </a:extLst>
          </p:cNvPr>
          <p:cNvCxnSpPr>
            <a:cxnSpLocks/>
          </p:cNvCxnSpPr>
          <p:nvPr/>
        </p:nvCxnSpPr>
        <p:spPr bwMode="auto">
          <a:xfrm>
            <a:off x="1974467" y="936012"/>
            <a:ext cx="81720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39DBCF3-36BE-4D07-820C-BDD603CB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Challenges</a:t>
            </a:r>
            <a:r>
              <a:rPr lang="de-DE" dirty="0"/>
              <a:t> – C 1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DE1F3B-D930-49BC-B115-D77A5076F2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670" y="1620000"/>
            <a:ext cx="10657417" cy="4383722"/>
          </a:xfrm>
        </p:spPr>
        <p:txBody>
          <a:bodyPr/>
          <a:lstStyle/>
          <a:p>
            <a:r>
              <a:rPr lang="de-DE" dirty="0"/>
              <a:t>Multi-</a:t>
            </a: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optimisation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constraints</a:t>
            </a:r>
            <a:endParaRPr lang="de-DE" dirty="0"/>
          </a:p>
          <a:p>
            <a:pPr lvl="1"/>
            <a:r>
              <a:rPr lang="en-US" dirty="0"/>
              <a:t>Goal: Runtime-applicable heuristic, rather “good enough”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“optimal” </a:t>
            </a:r>
            <a:r>
              <a:rPr lang="de-DE" dirty="0" err="1"/>
              <a:t>ones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Choice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optimiser</a:t>
            </a:r>
            <a:endParaRPr lang="de-DE" dirty="0"/>
          </a:p>
          <a:p>
            <a:pPr lvl="1"/>
            <a:r>
              <a:rPr lang="de-DE" dirty="0"/>
              <a:t>Time </a:t>
            </a:r>
            <a:r>
              <a:rPr lang="de-DE" dirty="0" err="1"/>
              <a:t>vs</a:t>
            </a:r>
            <a:r>
              <a:rPr lang="de-DE" dirty="0"/>
              <a:t> </a:t>
            </a:r>
            <a:r>
              <a:rPr lang="de-DE" dirty="0" err="1"/>
              <a:t>optimality</a:t>
            </a:r>
            <a:endParaRPr lang="de-DE" dirty="0"/>
          </a:p>
          <a:p>
            <a:pPr lvl="1"/>
            <a:r>
              <a:rPr lang="de-DE" dirty="0" err="1"/>
              <a:t>Incorporation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constraints</a:t>
            </a:r>
            <a:endParaRPr lang="de-DE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24E1C0-4D9E-4820-8864-D83F23BB9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533" y="3573016"/>
            <a:ext cx="3600000" cy="1500391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1C326500-A717-42AE-B3C5-8999EB454463}"/>
              </a:ext>
            </a:extLst>
          </p:cNvPr>
          <p:cNvSpPr txBox="1">
            <a:spLocks/>
          </p:cNvSpPr>
          <p:nvPr/>
        </p:nvSpPr>
        <p:spPr bwMode="auto">
          <a:xfrm>
            <a:off x="119336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800" b="0" kern="0" dirty="0"/>
              <a:t>Central Plan.</a:t>
            </a:r>
          </a:p>
          <a:p>
            <a:endParaRPr lang="de-DE" b="0" kern="0" dirty="0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65D25C92-D2A8-4B6A-B724-AAB87E3BBDFC}"/>
              </a:ext>
            </a:extLst>
          </p:cNvPr>
          <p:cNvSpPr txBox="1">
            <a:spLocks/>
          </p:cNvSpPr>
          <p:nvPr/>
        </p:nvSpPr>
        <p:spPr bwMode="auto">
          <a:xfrm>
            <a:off x="10289541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Decentral Plan.</a:t>
            </a:r>
            <a:endParaRPr lang="de-DE" b="0" kern="0" dirty="0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A724CB5-BAD9-4EF1-A324-589D55C0B347}"/>
              </a:ext>
            </a:extLst>
          </p:cNvPr>
          <p:cNvSpPr/>
          <p:nvPr/>
        </p:nvSpPr>
        <p:spPr bwMode="auto">
          <a:xfrm>
            <a:off x="2199029" y="8280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DF5DC380-0A58-4ABE-B4B0-3113E3F31E7B}"/>
              </a:ext>
            </a:extLst>
          </p:cNvPr>
          <p:cNvSpPr/>
          <p:nvPr/>
        </p:nvSpPr>
        <p:spPr bwMode="auto">
          <a:xfrm>
            <a:off x="405750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FA66B9E-02E5-4568-A02C-C8CBB06433F3}"/>
              </a:ext>
            </a:extLst>
          </p:cNvPr>
          <p:cNvSpPr/>
          <p:nvPr/>
        </p:nvSpPr>
        <p:spPr bwMode="auto">
          <a:xfrm>
            <a:off x="9632931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4EA36D58-00EF-4190-AD7A-791893937A3F}"/>
              </a:ext>
            </a:extLst>
          </p:cNvPr>
          <p:cNvSpPr/>
          <p:nvPr/>
        </p:nvSpPr>
        <p:spPr bwMode="auto">
          <a:xfrm>
            <a:off x="777445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2A879D8-2A6A-4FB5-9174-EEBCD28B5FF9}"/>
              </a:ext>
            </a:extLst>
          </p:cNvPr>
          <p:cNvSpPr/>
          <p:nvPr/>
        </p:nvSpPr>
        <p:spPr bwMode="auto">
          <a:xfrm>
            <a:off x="5915980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22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80EF2B28-5264-4153-B32F-B66C521420BF}"/>
              </a:ext>
            </a:extLst>
          </p:cNvPr>
          <p:cNvCxnSpPr>
            <a:cxnSpLocks/>
          </p:cNvCxnSpPr>
          <p:nvPr/>
        </p:nvCxnSpPr>
        <p:spPr bwMode="auto">
          <a:xfrm>
            <a:off x="1974467" y="936012"/>
            <a:ext cx="81720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39DBCF3-36BE-4D07-820C-BDD603CB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Challenges</a:t>
            </a:r>
            <a:r>
              <a:rPr lang="de-DE" dirty="0"/>
              <a:t> – C 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DE1F3B-D930-49BC-B115-D77A5076F2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670" y="1620000"/>
            <a:ext cx="10657417" cy="4527736"/>
          </a:xfrm>
        </p:spPr>
        <p:txBody>
          <a:bodyPr/>
          <a:lstStyle/>
          <a:p>
            <a:r>
              <a:rPr lang="de-DE" dirty="0"/>
              <a:t>Multi-</a:t>
            </a: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optimisation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adaptation</a:t>
            </a:r>
            <a:r>
              <a:rPr lang="de-DE" dirty="0"/>
              <a:t> </a:t>
            </a:r>
            <a:r>
              <a:rPr lang="de-DE" dirty="0" err="1"/>
              <a:t>freedom</a:t>
            </a:r>
            <a:endParaRPr lang="de-DE" dirty="0"/>
          </a:p>
          <a:p>
            <a:pPr lvl="1"/>
            <a:r>
              <a:rPr lang="en-US" dirty="0"/>
              <a:t>Goal: Provide solutions with alternative </a:t>
            </a:r>
            <a:r>
              <a:rPr lang="en-US" dirty="0" err="1"/>
              <a:t>realisations</a:t>
            </a:r>
            <a:r>
              <a:rPr lang="en-US" dirty="0"/>
              <a:t> and decision freedom for the adaptation execution.</a:t>
            </a:r>
          </a:p>
          <a:p>
            <a:pPr lvl="1"/>
            <a:r>
              <a:rPr lang="en-US" dirty="0"/>
              <a:t>Definition of ranges of allowed configurations</a:t>
            </a:r>
          </a:p>
          <a:p>
            <a:pPr lvl="1"/>
            <a:r>
              <a:rPr lang="en-US" dirty="0"/>
              <a:t>Coordination of execution</a:t>
            </a:r>
          </a:p>
          <a:p>
            <a:pPr lvl="1"/>
            <a:r>
              <a:rPr lang="en-US" dirty="0"/>
              <a:t>Introduction of feedback loop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6D143FA-696E-4B9F-9AD2-79D467E08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78" y="3755921"/>
            <a:ext cx="3600000" cy="1482079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1C326500-A717-42AE-B3C5-8999EB454463}"/>
              </a:ext>
            </a:extLst>
          </p:cNvPr>
          <p:cNvSpPr txBox="1">
            <a:spLocks/>
          </p:cNvSpPr>
          <p:nvPr/>
        </p:nvSpPr>
        <p:spPr bwMode="auto">
          <a:xfrm>
            <a:off x="119336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800" b="0" kern="0" dirty="0"/>
              <a:t>Central Plan.</a:t>
            </a:r>
          </a:p>
          <a:p>
            <a:endParaRPr lang="de-DE" b="0" kern="0" dirty="0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65D25C92-D2A8-4B6A-B724-AAB87E3BBDFC}"/>
              </a:ext>
            </a:extLst>
          </p:cNvPr>
          <p:cNvSpPr txBox="1">
            <a:spLocks/>
          </p:cNvSpPr>
          <p:nvPr/>
        </p:nvSpPr>
        <p:spPr bwMode="auto">
          <a:xfrm>
            <a:off x="10289541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Decentral Plan.</a:t>
            </a:r>
            <a:endParaRPr lang="de-DE" b="0" kern="0" dirty="0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A724CB5-BAD9-4EF1-A324-589D55C0B347}"/>
              </a:ext>
            </a:extLst>
          </p:cNvPr>
          <p:cNvSpPr/>
          <p:nvPr/>
        </p:nvSpPr>
        <p:spPr bwMode="auto">
          <a:xfrm>
            <a:off x="2199029" y="8280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DF5DC380-0A58-4ABE-B4B0-3113E3F31E7B}"/>
              </a:ext>
            </a:extLst>
          </p:cNvPr>
          <p:cNvSpPr/>
          <p:nvPr/>
        </p:nvSpPr>
        <p:spPr bwMode="auto">
          <a:xfrm>
            <a:off x="405750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FA66B9E-02E5-4568-A02C-C8CBB06433F3}"/>
              </a:ext>
            </a:extLst>
          </p:cNvPr>
          <p:cNvSpPr/>
          <p:nvPr/>
        </p:nvSpPr>
        <p:spPr bwMode="auto">
          <a:xfrm>
            <a:off x="9632931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4EA36D58-00EF-4190-AD7A-791893937A3F}"/>
              </a:ext>
            </a:extLst>
          </p:cNvPr>
          <p:cNvSpPr/>
          <p:nvPr/>
        </p:nvSpPr>
        <p:spPr bwMode="auto">
          <a:xfrm>
            <a:off x="777445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2A879D8-2A6A-4FB5-9174-EEBCD28B5FF9}"/>
              </a:ext>
            </a:extLst>
          </p:cNvPr>
          <p:cNvSpPr/>
          <p:nvPr/>
        </p:nvSpPr>
        <p:spPr bwMode="auto">
          <a:xfrm>
            <a:off x="5915980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D0B7CC33-F3B2-4C2A-B83C-79A2688990C6}"/>
              </a:ext>
            </a:extLst>
          </p:cNvPr>
          <p:cNvSpPr/>
          <p:nvPr/>
        </p:nvSpPr>
        <p:spPr bwMode="auto">
          <a:xfrm>
            <a:off x="4057505" y="8280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55CD9113-9DF5-473A-B238-8E73E883469F}"/>
              </a:ext>
            </a:extLst>
          </p:cNvPr>
          <p:cNvSpPr/>
          <p:nvPr/>
        </p:nvSpPr>
        <p:spPr bwMode="auto">
          <a:xfrm>
            <a:off x="2199029" y="827976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502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06F4E2EA-D62E-419A-98FF-6D533CE9AD40}"/>
              </a:ext>
            </a:extLst>
          </p:cNvPr>
          <p:cNvCxnSpPr>
            <a:cxnSpLocks/>
          </p:cNvCxnSpPr>
          <p:nvPr/>
        </p:nvCxnSpPr>
        <p:spPr bwMode="auto">
          <a:xfrm>
            <a:off x="1974467" y="936012"/>
            <a:ext cx="81720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36" name="Ellipse 35">
            <a:extLst>
              <a:ext uri="{FF2B5EF4-FFF2-40B4-BE49-F238E27FC236}">
                <a16:creationId xmlns:a16="http://schemas.microsoft.com/office/drawing/2014/main" id="{8247C623-FAD9-4450-AD21-0848C7AB0EE8}"/>
              </a:ext>
            </a:extLst>
          </p:cNvPr>
          <p:cNvSpPr/>
          <p:nvPr/>
        </p:nvSpPr>
        <p:spPr bwMode="auto">
          <a:xfrm>
            <a:off x="777445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9DBCF3-36BE-4D07-820C-BDD603CB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Challenges</a:t>
            </a:r>
            <a:r>
              <a:rPr lang="de-DE" dirty="0"/>
              <a:t> – D 1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DE1F3B-D930-49BC-B115-D77A5076F2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670" y="1620000"/>
            <a:ext cx="10657417" cy="4735090"/>
          </a:xfrm>
        </p:spPr>
        <p:txBody>
          <a:bodyPr/>
          <a:lstStyle/>
          <a:p>
            <a:r>
              <a:rPr lang="de-DE" dirty="0" err="1"/>
              <a:t>Decentralised</a:t>
            </a:r>
            <a:r>
              <a:rPr lang="de-DE" dirty="0"/>
              <a:t> non-</a:t>
            </a:r>
            <a:r>
              <a:rPr lang="de-DE" dirty="0" err="1"/>
              <a:t>coordinated</a:t>
            </a:r>
            <a:r>
              <a:rPr lang="de-DE" dirty="0"/>
              <a:t> </a:t>
            </a:r>
            <a:r>
              <a:rPr lang="de-DE" dirty="0" err="1"/>
              <a:t>optimisation</a:t>
            </a:r>
            <a:endParaRPr lang="de-DE" dirty="0"/>
          </a:p>
          <a:p>
            <a:pPr lvl="1"/>
            <a:r>
              <a:rPr lang="en-US" dirty="0"/>
              <a:t>Goal: Negotiate solutions in open collections of autonomous </a:t>
            </a:r>
            <a:r>
              <a:rPr lang="de-DE" dirty="0" err="1"/>
              <a:t>entities</a:t>
            </a:r>
            <a:endParaRPr lang="de-DE" dirty="0"/>
          </a:p>
          <a:p>
            <a:pPr lvl="1"/>
            <a:r>
              <a:rPr lang="de-DE" dirty="0" err="1"/>
              <a:t>Prevention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unstable</a:t>
            </a:r>
            <a:r>
              <a:rPr lang="de-DE" dirty="0"/>
              <a:t> </a:t>
            </a:r>
            <a:r>
              <a:rPr lang="de-DE" dirty="0" err="1"/>
              <a:t>behaviour</a:t>
            </a:r>
            <a:r>
              <a:rPr lang="de-DE" dirty="0"/>
              <a:t> and </a:t>
            </a:r>
            <a:r>
              <a:rPr lang="de-DE" dirty="0" err="1"/>
              <a:t>oscillations</a:t>
            </a:r>
            <a:endParaRPr lang="de-DE" dirty="0"/>
          </a:p>
          <a:p>
            <a:pPr lvl="1"/>
            <a:r>
              <a:rPr lang="de-DE" dirty="0"/>
              <a:t>Handle </a:t>
            </a:r>
            <a:r>
              <a:rPr lang="de-DE" dirty="0" err="1"/>
              <a:t>information</a:t>
            </a:r>
            <a:r>
              <a:rPr lang="de-DE" dirty="0"/>
              <a:t> sub-sets</a:t>
            </a:r>
          </a:p>
          <a:p>
            <a:pPr lvl="1"/>
            <a:r>
              <a:rPr lang="de-DE" dirty="0" err="1"/>
              <a:t>Incorporation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multiple </a:t>
            </a:r>
            <a:r>
              <a:rPr lang="de-DE" dirty="0" err="1"/>
              <a:t>goals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BD1890D-365C-4C59-B3EE-98F3A5C51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541" y="4017076"/>
            <a:ext cx="3600000" cy="1065222"/>
          </a:xfrm>
          <a:prstGeom prst="rect">
            <a:avLst/>
          </a:prstGeom>
        </p:spPr>
      </p:pic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C4651E98-B81C-4119-9085-74E6C5CB9B4B}"/>
              </a:ext>
            </a:extLst>
          </p:cNvPr>
          <p:cNvSpPr txBox="1">
            <a:spLocks/>
          </p:cNvSpPr>
          <p:nvPr/>
        </p:nvSpPr>
        <p:spPr bwMode="auto">
          <a:xfrm>
            <a:off x="119336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Central Plan.</a:t>
            </a:r>
            <a:endParaRPr lang="de-DE" b="0" kern="0" dirty="0"/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3B41AD0-B253-45D9-840F-041FC5AE3652}"/>
              </a:ext>
            </a:extLst>
          </p:cNvPr>
          <p:cNvSpPr txBox="1">
            <a:spLocks/>
          </p:cNvSpPr>
          <p:nvPr/>
        </p:nvSpPr>
        <p:spPr bwMode="auto">
          <a:xfrm>
            <a:off x="10289541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Decentral Plan.</a:t>
            </a:r>
            <a:endParaRPr lang="de-DE" b="0" kern="0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9CBA135-D5BD-47EF-8DC7-AA5C34B5F8B1}"/>
              </a:ext>
            </a:extLst>
          </p:cNvPr>
          <p:cNvSpPr/>
          <p:nvPr/>
        </p:nvSpPr>
        <p:spPr bwMode="auto">
          <a:xfrm>
            <a:off x="2199029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4120D6-AF3F-4A0E-977B-D6F7CB9F2085}"/>
              </a:ext>
            </a:extLst>
          </p:cNvPr>
          <p:cNvSpPr/>
          <p:nvPr/>
        </p:nvSpPr>
        <p:spPr bwMode="auto">
          <a:xfrm>
            <a:off x="405750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E3FBC5-591A-4CEC-A224-59ED17C03FDA}"/>
              </a:ext>
            </a:extLst>
          </p:cNvPr>
          <p:cNvSpPr/>
          <p:nvPr/>
        </p:nvSpPr>
        <p:spPr bwMode="auto">
          <a:xfrm>
            <a:off x="9632931" y="8280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A757B8B-8418-4024-8B2A-55908A954590}"/>
              </a:ext>
            </a:extLst>
          </p:cNvPr>
          <p:cNvSpPr/>
          <p:nvPr/>
        </p:nvSpPr>
        <p:spPr bwMode="auto">
          <a:xfrm>
            <a:off x="5915980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30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06F4E2EA-D62E-419A-98FF-6D533CE9AD40}"/>
              </a:ext>
            </a:extLst>
          </p:cNvPr>
          <p:cNvCxnSpPr>
            <a:cxnSpLocks/>
          </p:cNvCxnSpPr>
          <p:nvPr/>
        </p:nvCxnSpPr>
        <p:spPr bwMode="auto">
          <a:xfrm>
            <a:off x="1974467" y="936012"/>
            <a:ext cx="81720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36" name="Ellipse 35">
            <a:extLst>
              <a:ext uri="{FF2B5EF4-FFF2-40B4-BE49-F238E27FC236}">
                <a16:creationId xmlns:a16="http://schemas.microsoft.com/office/drawing/2014/main" id="{8247C623-FAD9-4450-AD21-0848C7AB0EE8}"/>
              </a:ext>
            </a:extLst>
          </p:cNvPr>
          <p:cNvSpPr/>
          <p:nvPr/>
        </p:nvSpPr>
        <p:spPr bwMode="auto">
          <a:xfrm>
            <a:off x="7774455" y="8280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9DBCF3-36BE-4D07-820C-BDD603CB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Challenges</a:t>
            </a:r>
            <a:r>
              <a:rPr lang="de-DE" dirty="0"/>
              <a:t> – D 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DE1F3B-D930-49BC-B115-D77A5076F2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670" y="1620000"/>
            <a:ext cx="10657417" cy="4735090"/>
          </a:xfrm>
        </p:spPr>
        <p:txBody>
          <a:bodyPr/>
          <a:lstStyle/>
          <a:p>
            <a:r>
              <a:rPr lang="de-DE" dirty="0" err="1"/>
              <a:t>Decentralised</a:t>
            </a:r>
            <a:r>
              <a:rPr lang="de-DE" dirty="0"/>
              <a:t> </a:t>
            </a:r>
            <a:r>
              <a:rPr lang="de-DE" dirty="0" err="1"/>
              <a:t>coordinated</a:t>
            </a:r>
            <a:r>
              <a:rPr lang="de-DE" dirty="0"/>
              <a:t> </a:t>
            </a:r>
            <a:r>
              <a:rPr lang="de-DE" dirty="0" err="1"/>
              <a:t>multiobjective</a:t>
            </a:r>
            <a:r>
              <a:rPr lang="de-DE" dirty="0"/>
              <a:t> </a:t>
            </a:r>
            <a:r>
              <a:rPr lang="de-DE" dirty="0" err="1"/>
              <a:t>optimisation</a:t>
            </a:r>
            <a:endParaRPr lang="de-DE" dirty="0"/>
          </a:p>
          <a:p>
            <a:pPr lvl="1"/>
            <a:r>
              <a:rPr lang="en-US" dirty="0"/>
              <a:t>Goal: Negotiate solutions in open collections of autonomous </a:t>
            </a:r>
            <a:r>
              <a:rPr lang="de-DE" dirty="0" err="1"/>
              <a:t>entities</a:t>
            </a:r>
            <a:endParaRPr lang="de-DE" dirty="0"/>
          </a:p>
          <a:p>
            <a:pPr lvl="1"/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aspects</a:t>
            </a:r>
            <a:endParaRPr lang="de-DE" dirty="0"/>
          </a:p>
          <a:p>
            <a:pPr lvl="1"/>
            <a:r>
              <a:rPr lang="de-DE" dirty="0"/>
              <a:t>Integration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constraints</a:t>
            </a:r>
            <a:endParaRPr lang="de-DE" dirty="0"/>
          </a:p>
          <a:p>
            <a:pPr lvl="1"/>
            <a:r>
              <a:rPr lang="de-DE" dirty="0" err="1"/>
              <a:t>Incentivation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7D4652-C1C3-4E14-B333-AF429E93D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4007824"/>
            <a:ext cx="3600000" cy="1292706"/>
          </a:xfrm>
          <a:prstGeom prst="rect">
            <a:avLst/>
          </a:prstGeom>
        </p:spPr>
      </p:pic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C4651E98-B81C-4119-9085-74E6C5CB9B4B}"/>
              </a:ext>
            </a:extLst>
          </p:cNvPr>
          <p:cNvSpPr txBox="1">
            <a:spLocks/>
          </p:cNvSpPr>
          <p:nvPr/>
        </p:nvSpPr>
        <p:spPr bwMode="auto">
          <a:xfrm>
            <a:off x="119336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Central Plan.</a:t>
            </a:r>
            <a:endParaRPr lang="de-DE" b="0" kern="0" dirty="0"/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3B41AD0-B253-45D9-840F-041FC5AE3652}"/>
              </a:ext>
            </a:extLst>
          </p:cNvPr>
          <p:cNvSpPr txBox="1">
            <a:spLocks/>
          </p:cNvSpPr>
          <p:nvPr/>
        </p:nvSpPr>
        <p:spPr bwMode="auto">
          <a:xfrm>
            <a:off x="10289541" y="747211"/>
            <a:ext cx="185513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Decentral Plan.</a:t>
            </a:r>
            <a:endParaRPr lang="de-DE" b="0" kern="0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9CBA135-D5BD-47EF-8DC7-AA5C34B5F8B1}"/>
              </a:ext>
            </a:extLst>
          </p:cNvPr>
          <p:cNvSpPr/>
          <p:nvPr/>
        </p:nvSpPr>
        <p:spPr bwMode="auto">
          <a:xfrm>
            <a:off x="2199029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4120D6-AF3F-4A0E-977B-D6F7CB9F2085}"/>
              </a:ext>
            </a:extLst>
          </p:cNvPr>
          <p:cNvSpPr/>
          <p:nvPr/>
        </p:nvSpPr>
        <p:spPr bwMode="auto">
          <a:xfrm>
            <a:off x="4057505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E3FBC5-591A-4CEC-A224-59ED17C03FDA}"/>
              </a:ext>
            </a:extLst>
          </p:cNvPr>
          <p:cNvSpPr/>
          <p:nvPr/>
        </p:nvSpPr>
        <p:spPr bwMode="auto">
          <a:xfrm>
            <a:off x="9632931" y="828000"/>
            <a:ext cx="216024" cy="216024"/>
          </a:xfrm>
          <a:prstGeom prst="ellipse">
            <a:avLst/>
          </a:prstGeom>
          <a:solidFill>
            <a:srgbClr val="D9D9D9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A757B8B-8418-4024-8B2A-55908A954590}"/>
              </a:ext>
            </a:extLst>
          </p:cNvPr>
          <p:cNvSpPr/>
          <p:nvPr/>
        </p:nvSpPr>
        <p:spPr bwMode="auto">
          <a:xfrm>
            <a:off x="5915980" y="828000"/>
            <a:ext cx="216024" cy="216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20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_powerpoint_17">
  <a:themeElements>
    <a:clrScheme name="LS3 Schem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63D79"/>
      </a:accent1>
      <a:accent2>
        <a:srgbClr val="B92700"/>
      </a:accent2>
      <a:accent3>
        <a:srgbClr val="008439"/>
      </a:accent3>
      <a:accent4>
        <a:srgbClr val="B97000"/>
      </a:accent4>
      <a:accent5>
        <a:srgbClr val="D8DADC"/>
      </a:accent5>
      <a:accent6>
        <a:srgbClr val="3F3F3F"/>
      </a:accent6>
      <a:hlink>
        <a:srgbClr val="063D79"/>
      </a:hlink>
      <a:folHlink>
        <a:srgbClr val="D8DADC"/>
      </a:folHlink>
    </a:clrScheme>
    <a:fontScheme name="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dirty="0" err="1" smtClean="0">
            <a:latin typeface="+mn-lt"/>
          </a:defRPr>
        </a:defPPr>
      </a:lstStyle>
    </a:tx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s3_vorlage_2014.potx" id="{7053F244-DA52-431C-9276-C46F03955C2B}" vid="{1436A31C-46C0-4C65-BD2A-15BAD6252F8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631</Words>
  <Application>Microsoft Office PowerPoint</Application>
  <PresentationFormat>Breitbild</PresentationFormat>
  <Paragraphs>136</Paragraphs>
  <Slides>12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Times New Roman</vt:lpstr>
      <vt:lpstr>Wingdings</vt:lpstr>
      <vt:lpstr>Wingdings 3</vt:lpstr>
      <vt:lpstr>SE_powerpoint_17</vt:lpstr>
      <vt:lpstr>Please Obey My Plan: How To Optimise Decentralised Self-Adaptive Systems</vt:lpstr>
      <vt:lpstr>Platooning Coordination</vt:lpstr>
      <vt:lpstr>System Model</vt:lpstr>
      <vt:lpstr>Objectives</vt:lpstr>
      <vt:lpstr>Platooning Coordination Use Case</vt:lpstr>
      <vt:lpstr>Challenges – C 1</vt:lpstr>
      <vt:lpstr>Challenges – C 2</vt:lpstr>
      <vt:lpstr>Challenges – D 1</vt:lpstr>
      <vt:lpstr>Challenges – D 2</vt:lpstr>
      <vt:lpstr>Challenges - HY</vt:lpstr>
      <vt:lpstr>Wrap-Up</vt:lpstr>
      <vt:lpstr>Thank you for your attention</vt:lpstr>
    </vt:vector>
  </TitlesOfParts>
  <Company>Universitaet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Iffländer</dc:creator>
  <cp:lastModifiedBy>Windows-Benutzer</cp:lastModifiedBy>
  <cp:revision>396</cp:revision>
  <cp:lastPrinted>2017-11-28T07:57:56Z</cp:lastPrinted>
  <dcterms:created xsi:type="dcterms:W3CDTF">2015-07-14T15:19:42Z</dcterms:created>
  <dcterms:modified xsi:type="dcterms:W3CDTF">2019-04-29T11:49:14Z</dcterms:modified>
</cp:coreProperties>
</file>